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5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Coding Technique for Control Channel of </a:t>
            </a:r>
            <a:r>
              <a:rPr lang="en-US" dirty="0" err="1" smtClean="0"/>
              <a:t>eMBB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ASB, LG, NEC, Orange, IMT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 smtClean="0"/>
              <a:t>168170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TBCC provides better or comparable performance than other coding techniques for the info block size in the range of 10 – 100 bits</a:t>
            </a:r>
          </a:p>
          <a:p>
            <a:r>
              <a:rPr lang="en-US" dirty="0" smtClean="0"/>
              <a:t>List decoding can be applied to improve TBCC decoder performance</a:t>
            </a:r>
          </a:p>
          <a:p>
            <a:pPr lvl="1"/>
            <a:r>
              <a:rPr lang="en-US" dirty="0" smtClean="0"/>
              <a:t>Using list decoding or not is up to </a:t>
            </a:r>
            <a:r>
              <a:rPr lang="en-US" smtClean="0"/>
              <a:t>receiver 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93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800" dirty="0"/>
              <a:t>At least for control channel of </a:t>
            </a:r>
            <a:r>
              <a:rPr lang="en-US" sz="2800" dirty="0" err="1"/>
              <a:t>eMBB</a:t>
            </a:r>
            <a:r>
              <a:rPr lang="en-US" sz="2800" dirty="0"/>
              <a:t> UL and DL, </a:t>
            </a:r>
            <a:r>
              <a:rPr lang="en-US" dirty="0" smtClean="0"/>
              <a:t>tail-biting </a:t>
            </a:r>
            <a:r>
              <a:rPr lang="en-US" dirty="0"/>
              <a:t>convolutional code (</a:t>
            </a:r>
            <a:r>
              <a:rPr lang="en-US" dirty="0" smtClean="0"/>
              <a:t>TBCC)</a:t>
            </a:r>
            <a:r>
              <a:rPr lang="en-US" sz="2800" dirty="0" smtClean="0"/>
              <a:t> </a:t>
            </a:r>
            <a:r>
              <a:rPr lang="en-US" sz="2800" dirty="0"/>
              <a:t>is adopted as channel coding technique for </a:t>
            </a:r>
            <a:r>
              <a:rPr lang="en-US" sz="2800" dirty="0" smtClean="0"/>
              <a:t>NR</a:t>
            </a:r>
          </a:p>
          <a:p>
            <a:pPr marL="742950" lvl="2" indent="-342900"/>
            <a:r>
              <a:rPr lang="en-US" sz="2400" dirty="0" smtClean="0"/>
              <a:t>FFS: enhancement</a:t>
            </a:r>
            <a:r>
              <a:rPr lang="en-US" dirty="0" smtClean="0"/>
              <a:t>s to LTE TBCC</a:t>
            </a:r>
          </a:p>
          <a:p>
            <a:pPr marL="742950" lvl="2" indent="-342900"/>
            <a:r>
              <a:rPr lang="en-US" dirty="0" smtClean="0"/>
              <a:t>FFS: if other coding techniques should also be included for control channel with info block size outside of 10-100 bits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</TotalTime>
  <Words>137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Coding Technique for Control Channel of eMBB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108</cp:revision>
  <dcterms:created xsi:type="dcterms:W3CDTF">2006-08-16T00:00:00Z</dcterms:created>
  <dcterms:modified xsi:type="dcterms:W3CDTF">2016-08-23T17:00:21Z</dcterms:modified>
</cp:coreProperties>
</file>