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7" d="100"/>
          <a:sy n="87" d="100"/>
        </p:scale>
        <p:origin x="102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R1-167976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Frame Structure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Ericsson, Huawei, Sharp, Interdigital, Nokia, CATT, Verizon, Samsung, ETRI, ITL, KT</a:t>
            </a:r>
            <a:r>
              <a:rPr lang="en-US" sz="2800" smtClean="0"/>
              <a:t>, Panasonic, ZTE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8.1.3.2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following is supported for NR frame structure </a:t>
            </a:r>
            <a:endParaRPr lang="en-US" dirty="0" smtClean="0"/>
          </a:p>
          <a:p>
            <a:pPr lvl="1"/>
            <a:r>
              <a:rPr lang="en-US" dirty="0" smtClean="0"/>
              <a:t>HARQ ACK/NACK feedback for multiple DL transmissions can be transmitted in one UL data/control region is supported</a:t>
            </a:r>
          </a:p>
          <a:p>
            <a:pPr lvl="1"/>
            <a:r>
              <a:rPr lang="en-US" dirty="0" smtClean="0"/>
              <a:t>At least the following </a:t>
            </a:r>
            <a:r>
              <a:rPr lang="en-US" dirty="0"/>
              <a:t>timing relationships are indicated to a UE </a:t>
            </a:r>
            <a:r>
              <a:rPr lang="en-US" dirty="0" smtClean="0"/>
              <a:t>dynamically by the DCI</a:t>
            </a:r>
            <a:endParaRPr lang="en-US" dirty="0"/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DL data reception and corresponding acknowledgement</a:t>
            </a:r>
            <a:endParaRPr lang="en-US" dirty="0"/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UL assignment and corresponding UL data </a:t>
            </a:r>
            <a:r>
              <a:rPr lang="en-GB" dirty="0" smtClean="0"/>
              <a:t>transmission</a:t>
            </a:r>
          </a:p>
          <a:p>
            <a:pPr lvl="2"/>
            <a:r>
              <a:rPr lang="en-GB" dirty="0" smtClean="0"/>
              <a:t>Note: Default </a:t>
            </a:r>
            <a:r>
              <a:rPr lang="en-GB" dirty="0"/>
              <a:t>value, if any, for each </a:t>
            </a:r>
            <a:r>
              <a:rPr lang="en-US" dirty="0"/>
              <a:t>timing relationship </a:t>
            </a:r>
            <a:r>
              <a:rPr lang="en-GB" dirty="0"/>
              <a:t>is </a:t>
            </a:r>
            <a:r>
              <a:rPr lang="en-GB" dirty="0" smtClean="0"/>
              <a:t>FFS (agreement from RAN1 #85)</a:t>
            </a:r>
          </a:p>
          <a:p>
            <a:pPr lvl="2"/>
            <a:r>
              <a:rPr lang="en-GB" dirty="0" smtClean="0"/>
              <a:t>Note: </a:t>
            </a:r>
            <a:r>
              <a:rPr lang="en-GB" dirty="0"/>
              <a:t>Potential values for each </a:t>
            </a:r>
            <a:r>
              <a:rPr lang="en-US" dirty="0"/>
              <a:t>timing relationship has to be studied </a:t>
            </a:r>
            <a:r>
              <a:rPr lang="en-GB" dirty="0"/>
              <a:t>further considering e.g., UE processing capability, gap overhead, UL coverage, and etc</a:t>
            </a:r>
            <a:r>
              <a:rPr lang="en-GB" dirty="0" smtClean="0"/>
              <a:t>. </a:t>
            </a:r>
            <a:r>
              <a:rPr lang="en-GB" dirty="0"/>
              <a:t>(agreement from RAN1 #85)</a:t>
            </a:r>
            <a:endParaRPr lang="en-US" dirty="0"/>
          </a:p>
          <a:p>
            <a:pPr lvl="2"/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2016-08-23T07:17:45Z</dcterms:created>
  <dcterms:modified xsi:type="dcterms:W3CDTF">2016-08-23T07:17:52Z</dcterms:modified>
</cp:coreProperties>
</file>