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3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03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UE antenna number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HiSilicon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R1-165982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7.1.2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Background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In the email discussion of [84b-13], there is a remaining issue:</a:t>
            </a:r>
          </a:p>
          <a:p>
            <a:pPr lvl="1"/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Continue discussion whether to increase the number of antenna elements at the UE for 70GHz</a:t>
            </a:r>
          </a:p>
          <a:p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/>
              <a:t>In TR 38.913, the working assumption on the number </a:t>
            </a:r>
            <a:r>
              <a:rPr lang="en-US" altLang="zh-CN" sz="2800" dirty="0"/>
              <a:t>of antenna elements </a:t>
            </a:r>
            <a:r>
              <a:rPr lang="en-US" altLang="zh-CN" sz="2800" dirty="0" smtClean="0"/>
              <a:t>for UE at </a:t>
            </a:r>
            <a:r>
              <a:rPr lang="en-US" altLang="zh-CN" sz="2800" dirty="0"/>
              <a:t>70GHz is up to 32</a:t>
            </a:r>
            <a:endParaRPr lang="zh-CN" altLang="zh-CN" sz="2800" dirty="0"/>
          </a:p>
          <a:p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Proposal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UE at 70GHz, companies are also allowed </a:t>
            </a:r>
            <a:r>
              <a:rPr lang="en-US" altLang="zh-CN" dirty="0"/>
              <a:t>to investigate the case </a:t>
            </a:r>
            <a:r>
              <a:rPr lang="en-US" altLang="zh-CN" dirty="0" smtClean="0"/>
              <a:t>with 64 total number of antenna elements</a:t>
            </a:r>
          </a:p>
          <a:p>
            <a:pPr lvl="1"/>
            <a:r>
              <a:rPr lang="en-US" altLang="zh-CN" dirty="0" smtClean="0"/>
              <a:t>The number </a:t>
            </a:r>
            <a:r>
              <a:rPr lang="en-US" altLang="zh-CN" smtClean="0"/>
              <a:t>of TXRUs </a:t>
            </a:r>
            <a:r>
              <a:rPr lang="en-US" altLang="zh-CN" dirty="0" smtClean="0"/>
              <a:t>remains the same as 30GHz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102</Words>
  <Application>Microsoft Office PowerPoint</Application>
  <PresentationFormat>全屏显示(4:3)</PresentationFormat>
  <Paragraphs>16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맑은 고딕</vt:lpstr>
      <vt:lpstr>宋体</vt:lpstr>
      <vt:lpstr>Arial</vt:lpstr>
      <vt:lpstr>Calibri</vt:lpstr>
      <vt:lpstr>Times New Roman</vt:lpstr>
      <vt:lpstr>Office 主题</vt:lpstr>
      <vt:lpstr>WF on UE antenna number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Xi Zhang</cp:lastModifiedBy>
  <cp:revision>88</cp:revision>
  <dcterms:created xsi:type="dcterms:W3CDTF">2016-04-08T01:45:47Z</dcterms:created>
  <dcterms:modified xsi:type="dcterms:W3CDTF">2016-05-27T03:36:45Z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(3)FYYb/cqHAFxcMo6UrBrMUiEFKLgyO8n2e+S8hlSStFhjJf9bTgIy02u0N/SGt10aI8PMf7kP
ZmhZXwr73votLjQWbw6uJVrZVrbnc6F2mfgw7aF7KFXlTnwQz2RPPG7OelvGobNZgbcjc6kE
Yip9WXFFxbnc0kcn0NrGqcM01xxcWPFBDbxBjdLV3jK5bpMIg2aiqgkwUCnTPmYJBu+LZUkj
a5/jpSQlmSMQXtlH9s</vt:lpwstr>
  </property>
  <property fmtid="{D5CDD505-2E9C-101B-9397-08002B2CF9AE}" pid="3" name="_2015_ms_pID_7253431">
    <vt:lpwstr>x7Y6y68t3HelIunfSMeCkyb+1hcNB2dNXm/pwTlZv01h69nCLKhKOi
3zcXtRfytsK8gxnBWLbHNtu1nj2jVyPJTXQAqJxfUua2mcKdXFUbC+UfsXEPkosbC2luHmuM
6+obtGA1aKL+5VsEyCQEJi97vgeIDqs6b747ep8RduhN30zHNQqHfZZj1e06kksOJzYTY2sL
5om21WqYygs/NqgTWnqn3cifBPO4XQF9XBfS</vt:lpwstr>
  </property>
  <property fmtid="{D5CDD505-2E9C-101B-9397-08002B2CF9AE}" pid="4" name="_2015_ms_pID_7253432">
    <vt:lpwstr>LlYoXAFCXHUP62V6Y4KqtYc2LKBHLbOUIR8L
C5ehW9wPfIZ9zq2ImrxE+NxkLrhLHSH4UCrsuX20jORLlsjPDLHGhDBWmgezej1l1hR4o94B
owgVT8o8AvzdEKEwPqvVGhRL31SSKdUufQDLqIoMmc8=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1464308870</vt:lpwstr>
  </property>
</Properties>
</file>