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UE antenna number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R1-165982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In the email discussion of [84b-13], there is a remaining issue:</a:t>
            </a:r>
          </a:p>
          <a:p>
            <a:pPr lvl="1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Continue discussion whether to increase the number of antenna elements at the UE for 70GHz</a:t>
            </a: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Proposal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number of antenna elements at the UE for 70GHz is up to 64, and keep the same number of TXRUs as that in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30GHz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79</Words>
  <Application>Microsoft Office PowerPoint</Application>
  <PresentationFormat>全屏显示(4:3)</PresentationFormat>
  <Paragraphs>13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UE antenna number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Xi Zhang</cp:lastModifiedBy>
  <cp:revision>73</cp:revision>
  <dcterms:created xsi:type="dcterms:W3CDTF">2016-04-08T01:45:47Z</dcterms:created>
  <dcterms:modified xsi:type="dcterms:W3CDTF">2016-05-26T13:43:43Z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(3)6neHrNkDUUpi49q05goNfIa8lFBFV4BXKZvBGkT5wmMr+7JulnhfPHQ7N/7TS9NHRXoLU1hC
mQiB5ZZsOSm66CVAeERGbsYfWpqo7Y5eF4KEzZV3Uc+0PZJaQGHDF+QibvTwkFJ7vyCg5y6c
F228xpKvPFw7eWSucQD0pP+I4mM0ZlOj/nSEANa+OEVS6S2rFJdMFL4ftBAm8LAFV5jL+TpU
50PZ2iWBQAv/xbt/GR</vt:lpwstr>
  </property>
  <property fmtid="{D5CDD505-2E9C-101B-9397-08002B2CF9AE}" pid="3" name="_2015_ms_pID_7253431">
    <vt:lpwstr>mhOflcJhIhTo8wjdGEi9MMuqULZR3KYn78hboy+EjB49NwmTBu9GMJ
bKteWrUx17iRU+7C+6NSYGmF47fcHKqF6kg3oGnCMy7OXZ4X6d/5xEfUeIXQBS0uzgG1SZyc
7nr3rsEbG1CfObyuIy+v0uB0OJom4cJaAsN63PMy1/9u/YWzAZeh2vucW+efxKGm1OUDnC/N
aH2B2yeq1ZisWBpfLHFwwRQ298mLv3kL+S2x</vt:lpwstr>
  </property>
  <property fmtid="{D5CDD505-2E9C-101B-9397-08002B2CF9AE}" pid="4" name="_2015_ms_pID_7253432">
    <vt:lpwstr>DcKzVNRHiMbNBpstbIhk2/60BvEXTUSE/npS
ftcRRa+3o5zlOv5yB0PBi0VgDgJ9xnYzEucJus8dWPSWP9fEo5v0Rb+1otk111JH+mdAcQUe
dBaPVJ7gl0hZh9xJPv8N4g==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1464249746</vt:lpwstr>
  </property>
</Properties>
</file>