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45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 dirty="0" smtClean="0"/>
              <a:t>Remaining Evaluation Assumptions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NTT DOCOMO</a:t>
            </a:r>
            <a:r>
              <a:rPr kumimoji="1" lang="en-US" altLang="ja-JP" dirty="0" smtClean="0"/>
              <a:t>, Intel 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46220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3GPP TSG RAN WG1 Meeting #85</a:t>
            </a:r>
          </a:p>
          <a:p>
            <a:endParaRPr lang="ja-JP" altLang="en-US" dirty="0"/>
          </a:p>
          <a:p>
            <a:r>
              <a:rPr lang="ja-JP" altLang="en-US" dirty="0"/>
              <a:t>Nanjing, China 23rd - 27th May 2016</a:t>
            </a:r>
          </a:p>
          <a:p>
            <a:endParaRPr lang="ja-JP" altLang="en-US" dirty="0"/>
          </a:p>
          <a:p>
            <a:r>
              <a:rPr lang="ja-JP" altLang="en-US" dirty="0"/>
              <a:t>Agenda item: </a:t>
            </a:r>
            <a:r>
              <a:rPr lang="en-US" altLang="ja-JP" dirty="0" smtClean="0"/>
              <a:t>7.1.2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10310890" y="138205"/>
            <a:ext cx="1521723" cy="380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/>
              <a:t>R1-165950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81189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(Dense urban)</a:t>
            </a:r>
            <a:endParaRPr kumimoji="1" lang="ja-JP" altLang="en-US" dirty="0"/>
          </a:p>
        </p:txBody>
      </p:sp>
      <p:graphicFrame>
        <p:nvGraphicFramePr>
          <p:cNvPr id="4" name="コンテンツ プレースホルダ 3"/>
          <p:cNvGraphicFramePr>
            <a:graphicFrameLocks noGrp="1"/>
          </p:cNvGraphicFramePr>
          <p:nvPr>
            <p:ph idx="1"/>
          </p:nvPr>
        </p:nvGraphicFramePr>
        <p:xfrm>
          <a:off x="884010" y="2389233"/>
          <a:ext cx="10072077" cy="2767387"/>
        </p:xfrm>
        <a:graphic>
          <a:graphicData uri="http://schemas.openxmlformats.org/drawingml/2006/table">
            <a:tbl>
              <a:tblPr/>
              <a:tblGrid>
                <a:gridCol w="2354123"/>
                <a:gridCol w="7717954"/>
              </a:tblGrid>
              <a:tr h="319462">
                <a:tc>
                  <a:txBody>
                    <a:bodyPr/>
                    <a:lstStyle/>
                    <a:p>
                      <a:pPr algn="ctr" rtl="0" fontAlgn="ctr"/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Arial Unicode M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latin typeface="Arial Unicode MS"/>
                        </a:rPr>
                        <a:t>Dense urban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23205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  <a:t>UE distribution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  <a:t>Step1 : Uniform/macro TRP (10 users 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Arial Unicode MS"/>
                        </a:rPr>
                        <a:t>per TRP 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  <a:t>for full buffer traffic)</a:t>
                      </a:r>
                      <a:b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</a:b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  <a:t>Step2 : Uniform/macro TRP + Clustered/micro TRP </a:t>
                      </a: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(10 users per TRP</a:t>
                      </a:r>
                      <a:r>
                        <a:rPr lang="en-US" sz="1600" b="0" i="0" u="none" strike="noStrike" baseline="0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 associated with </a:t>
                      </a:r>
                      <a:r>
                        <a:rPr lang="en-US" altLang="ja-JP" sz="1600" b="0" i="0" u="none" strike="noStrike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macro cell geographical area</a:t>
                      </a: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 for full buffer</a:t>
                      </a:r>
                      <a:r>
                        <a:rPr lang="en-US" sz="1600" b="0" i="0" u="none" strike="noStrike" baseline="0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 traffic.</a:t>
                      </a: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2/3 </a:t>
                      </a: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users randomly and uniformly dropped within the clusters, </a:t>
                      </a: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1/3 </a:t>
                      </a: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users randomly and uniformly dropped throughout the macro geographical area</a:t>
                      </a:r>
                      <a:r>
                        <a:rPr lang="en-US" sz="1600" b="0" i="0" u="none" strike="noStrike" baseline="0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 for FTP </a:t>
                      </a:r>
                      <a:r>
                        <a:rPr lang="en-US" sz="1600" b="0" i="0" u="none" strike="noStrike" baseline="0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model 1/2/3, and 60 users for FTP model 2/3</a:t>
                      </a: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)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  <a:t/>
                      </a:r>
                      <a:b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</a:b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  <a:t>80% indoor (3km/h), 20% outdoor (30km/h)</a:t>
                      </a:r>
                      <a:b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</a:b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Arial Unicode MS"/>
                        </a:rPr>
                        <a:t>(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  <a:t>In the case of full buffer, 10 users per 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Arial Unicode MS"/>
                        </a:rPr>
                        <a:t>TRP 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  <a:t>is the baseline . 20 users per 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Arial Unicode MS"/>
                        </a:rPr>
                        <a:t>TRP 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  <a:t>is not precluded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Arial Unicode MS"/>
                        </a:rPr>
                        <a:t>.)</a:t>
                      </a:r>
                    </a:p>
                    <a:p>
                      <a:pPr algn="l" rtl="0" fontAlgn="t"/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NOTE:</a:t>
                      </a:r>
                      <a:r>
                        <a:rPr lang="en-US" sz="1600" b="0" i="0" u="none" strike="noStrike" baseline="0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 In</a:t>
                      </a:r>
                      <a:r>
                        <a:rPr lang="en-US" altLang="ja-JP" sz="1600" b="0" i="0" u="none" strike="noStrike" baseline="0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 case of outdoor (30km/h), p</a:t>
                      </a:r>
                      <a:r>
                        <a:rPr lang="en-US" sz="1600" b="0" i="0" u="none" strike="noStrike" baseline="0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enetration loss in-car is not assumed.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948952" y="5149991"/>
            <a:ext cx="93297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 smtClean="0"/>
              <a:t>Proposal 2: Add the following note applicable to</a:t>
            </a:r>
            <a:r>
              <a:rPr kumimoji="1" lang="en-US" altLang="ja-JP" sz="2400" b="1" dirty="0" smtClean="0"/>
              <a:t> all scenarios</a:t>
            </a:r>
          </a:p>
          <a:p>
            <a:r>
              <a:rPr kumimoji="1" lang="en-US" altLang="ja-JP" sz="2400" b="1" dirty="0" smtClean="0">
                <a:solidFill>
                  <a:srgbClr val="FF0000"/>
                </a:solidFill>
              </a:rPr>
              <a:t>NOTE: Overhead should be provided by the companies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08053" y="1627538"/>
            <a:ext cx="5440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 smtClean="0"/>
              <a:t>Proposal 1: Capture the followings 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6959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78</Words>
  <Application>Microsoft Office PowerPoint</Application>
  <PresentationFormat>ユーザー設定</PresentationFormat>
  <Paragraphs>16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WF on Remaining Evaluation Assumptions</vt:lpstr>
      <vt:lpstr>Proposal (Dense urban)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ksaito</cp:lastModifiedBy>
  <cp:revision>27</cp:revision>
  <dcterms:created xsi:type="dcterms:W3CDTF">2016-05-22T13:45:11Z</dcterms:created>
  <dcterms:modified xsi:type="dcterms:W3CDTF">2016-05-26T11:22:27Z</dcterms:modified>
</cp:coreProperties>
</file>