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 varScale="1">
        <p:scale>
          <a:sx n="110" d="100"/>
          <a:sy n="110" d="100"/>
        </p:scale>
        <p:origin x="-1560" y="-90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697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minimum HARQ Timing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Panasonic,  ...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R1-165872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7.1.4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altLang="ko-KR" b="1" u="sng" dirty="0" smtClean="0"/>
              <a:t>Agreements from Tuesday:</a:t>
            </a:r>
          </a:p>
          <a:p>
            <a:pPr lvl="1"/>
            <a:r>
              <a:rPr lang="en-GB" altLang="ko-KR" dirty="0"/>
              <a:t>At least the following should be supported for NR in a frequency portion</a:t>
            </a:r>
            <a:endParaRPr lang="ko-KR" altLang="ko-KR"/>
          </a:p>
          <a:p>
            <a:pPr lvl="2"/>
            <a:r>
              <a:rPr lang="en-GB" altLang="ko-KR" dirty="0"/>
              <a:t>A time interval X which can contain one or more of the following</a:t>
            </a:r>
            <a:endParaRPr lang="ko-KR" altLang="ko-KR"/>
          </a:p>
          <a:p>
            <a:pPr lvl="3"/>
            <a:r>
              <a:rPr lang="en-GB" altLang="ko-KR" dirty="0"/>
              <a:t>DL transmission part</a:t>
            </a:r>
            <a:endParaRPr lang="ko-KR" altLang="ko-KR"/>
          </a:p>
          <a:p>
            <a:pPr lvl="3"/>
            <a:r>
              <a:rPr lang="en-GB" altLang="ko-KR" dirty="0"/>
              <a:t>Guard</a:t>
            </a:r>
            <a:endParaRPr lang="ko-KR" altLang="ko-KR"/>
          </a:p>
          <a:p>
            <a:pPr lvl="3"/>
            <a:r>
              <a:rPr lang="en-GB" altLang="ko-KR" dirty="0"/>
              <a:t>UL transmission part</a:t>
            </a:r>
            <a:endParaRPr lang="ko-KR" altLang="ko-KR"/>
          </a:p>
          <a:p>
            <a:pPr lvl="2"/>
            <a:r>
              <a:rPr lang="en-GB" altLang="ko-KR" dirty="0"/>
              <a:t>FFS which combinations are supported and whether they are indicated dynamically and/or semi-statically</a:t>
            </a:r>
            <a:endParaRPr lang="ko-KR" altLang="ko-KR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99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4238" y="16288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GB" altLang="ko-KR" dirty="0" smtClean="0"/>
              <a:t>In NR design, </a:t>
            </a:r>
          </a:p>
          <a:p>
            <a:pPr lvl="1"/>
            <a:r>
              <a:rPr lang="en-GB" altLang="ko-KR" dirty="0" smtClean="0"/>
              <a:t>The time interval X1 is defined as the shortest possible duration</a:t>
            </a:r>
          </a:p>
          <a:p>
            <a:pPr lvl="2"/>
            <a:r>
              <a:rPr lang="en-GB" altLang="ko-KR" dirty="0" smtClean="0"/>
              <a:t>Between the start of DL control/data transmission and the end of the corresponding acknowledgement reporting </a:t>
            </a:r>
          </a:p>
          <a:p>
            <a:pPr lvl="1"/>
            <a:r>
              <a:rPr lang="en-GB" altLang="ko-KR" dirty="0" smtClean="0"/>
              <a:t>The </a:t>
            </a:r>
            <a:r>
              <a:rPr lang="en-GB" altLang="ko-KR" dirty="0"/>
              <a:t>time interval </a:t>
            </a:r>
            <a:r>
              <a:rPr lang="en-GB" altLang="ko-KR" dirty="0" smtClean="0"/>
              <a:t>X2 </a:t>
            </a:r>
            <a:r>
              <a:rPr lang="en-GB" altLang="ko-KR" dirty="0"/>
              <a:t>is defined as the shortest possible duration</a:t>
            </a:r>
          </a:p>
          <a:p>
            <a:pPr lvl="2"/>
            <a:r>
              <a:rPr lang="en-GB" altLang="ko-KR" dirty="0"/>
              <a:t>Between the start of DL </a:t>
            </a:r>
            <a:r>
              <a:rPr lang="en-GB" altLang="ko-KR" dirty="0" smtClean="0"/>
              <a:t>control (UL grant) </a:t>
            </a:r>
            <a:r>
              <a:rPr lang="en-GB" altLang="ko-KR" dirty="0"/>
              <a:t>and the end of the corresponding </a:t>
            </a:r>
            <a:r>
              <a:rPr lang="en-GB" altLang="ko-KR" dirty="0" smtClean="0"/>
              <a:t>uplink transmission </a:t>
            </a:r>
            <a:endParaRPr lang="en-US" altLang="ko-KR" dirty="0"/>
          </a:p>
          <a:p>
            <a:pPr lvl="1"/>
            <a:r>
              <a:rPr lang="en-US" altLang="ko-KR" dirty="0" smtClean="0"/>
              <a:t>For time interval X1 and time interval X2, timing relationship between X1 and time interval X, and between X2 and X should be studied, including the case of X1 &lt;X and X2 &lt;X</a:t>
            </a:r>
            <a:endParaRPr lang="ko-KR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715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476" y="1494598"/>
            <a:ext cx="7225047" cy="520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23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57" y="1268760"/>
            <a:ext cx="7291975" cy="490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97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3253</TotalTime>
  <Words>178</Words>
  <Application>Microsoft Office PowerPoint</Application>
  <PresentationFormat>화면 슬라이드 쇼(4:3)</PresentationFormat>
  <Paragraphs>28</Paragraphs>
  <Slides>5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主题</vt:lpstr>
      <vt:lpstr>WF on minimum HARQ Timing </vt:lpstr>
      <vt:lpstr>Background</vt:lpstr>
      <vt:lpstr>Proposal </vt:lpstr>
      <vt:lpstr>Appendix</vt:lpstr>
      <vt:lpstr>Appendix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admin</cp:lastModifiedBy>
  <cp:revision>365</cp:revision>
  <dcterms:created xsi:type="dcterms:W3CDTF">2015-02-09T15:32:33Z</dcterms:created>
  <dcterms:modified xsi:type="dcterms:W3CDTF">2016-05-26T01:07:35Z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