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8" autoAdjust="0"/>
    <p:restoredTop sz="94660"/>
  </p:normalViewPr>
  <p:slideViewPr>
    <p:cSldViewPr snapToGrid="0">
      <p:cViewPr varScale="1">
        <p:scale>
          <a:sx n="69" d="100"/>
          <a:sy n="69" d="100"/>
        </p:scale>
        <p:origin x="-53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25/05/2016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20437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25/05/2016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5277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25/05/2016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2760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25/05/2016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1913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25/05/2016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3947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25/05/2016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5393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25/05/2016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5130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25/05/2016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4416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25/05/2016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79346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25/05/2016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5952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25/05/2016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7849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7DE2EB-7434-41A8-A855-7508FE03C960}" type="datetimeFigureOut">
              <a:rPr lang="en-GB" smtClean="0"/>
              <a:t>25/05/2016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2005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44781" y="1805940"/>
            <a:ext cx="9625445" cy="2069176"/>
          </a:xfrm>
        </p:spPr>
        <p:txBody>
          <a:bodyPr>
            <a:normAutofit/>
          </a:bodyPr>
          <a:lstStyle/>
          <a:p>
            <a:r>
              <a:rPr lang="fi-FI" sz="44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WF on further study </a:t>
            </a:r>
            <a:r>
              <a:rPr lang="fi-FI" sz="44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of complexity for </a:t>
            </a:r>
            <a:r>
              <a:rPr lang="fi-FI" sz="44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/>
            </a:r>
            <a:br>
              <a:rPr lang="fi-FI" sz="44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</a:br>
            <a:r>
              <a:rPr lang="fi-FI" sz="44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channel codes</a:t>
            </a:r>
            <a:endParaRPr lang="en-GB" sz="44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sp>
        <p:nvSpPr>
          <p:cNvPr id="4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47834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>
                <a:latin typeface="Calibri" pitchFamily="34" charset="0"/>
                <a:ea typeface="ＭＳ Ｐゴシック" pitchFamily="34" charset="-128"/>
              </a:rPr>
              <a:t>3GPP TSG RAN WG1 </a:t>
            </a:r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#85 meeting</a:t>
            </a:r>
            <a:endParaRPr kumimoji="1" lang="en-US" altLang="ja-JP" sz="2400" dirty="0">
              <a:latin typeface="Calibri" pitchFamily="34" charset="0"/>
              <a:ea typeface="ＭＳ Ｐゴシック" pitchFamily="34" charset="-128"/>
            </a:endParaRPr>
          </a:p>
          <a:p>
            <a:pPr hangingPunct="0"/>
            <a:r>
              <a:rPr lang="en-US" altLang="zh-CN" sz="2400" dirty="0" smtClean="0"/>
              <a:t>Nanjing, China, 23</a:t>
            </a:r>
            <a:r>
              <a:rPr lang="en-US" altLang="zh-CN" sz="2400" baseline="30000" dirty="0" smtClean="0"/>
              <a:t>rd</a:t>
            </a:r>
            <a:r>
              <a:rPr lang="en-US" altLang="zh-CN" sz="2400" dirty="0" smtClean="0"/>
              <a:t>  – 27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May 2016</a:t>
            </a:r>
            <a:endParaRPr lang="zh-CN" altLang="zh-CN" sz="2400" dirty="0" smtClean="0"/>
          </a:p>
          <a:p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Agenda </a:t>
            </a:r>
            <a:r>
              <a:rPr kumimoji="1" lang="en-US" altLang="ja-JP" sz="2400" dirty="0">
                <a:latin typeface="Calibri" pitchFamily="34" charset="0"/>
                <a:ea typeface="ＭＳ Ｐゴシック" pitchFamily="34" charset="-128"/>
              </a:rPr>
              <a:t>item </a:t>
            </a:r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7.1.5.1</a:t>
            </a:r>
            <a:endParaRPr kumimoji="1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9306" y="4776140"/>
            <a:ext cx="94586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LG Electronics, </a:t>
            </a:r>
            <a:r>
              <a:rPr lang="en-US" altLang="ko-KR" sz="2800" dirty="0" smtClean="0"/>
              <a:t>Ericsson, </a:t>
            </a:r>
            <a:r>
              <a:rPr lang="en-US" sz="2800" dirty="0" smtClean="0"/>
              <a:t>Orange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0448976" y="305509"/>
            <a:ext cx="1534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2400" dirty="0" smtClean="0"/>
              <a:t>R1-165741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45369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166518" y="1116463"/>
            <a:ext cx="10065792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altLang="ko-KR" sz="22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In RAN1#84bits, the following has been agreed on the support of channel coding design for 5G new </a:t>
            </a:r>
            <a:r>
              <a:rPr lang="en-US" altLang="ko-KR" sz="22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radio.</a:t>
            </a:r>
            <a:endParaRPr lang="en-US" altLang="ko-KR" sz="22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altLang="ko-KR" sz="22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Agreements: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altLang="ko-KR" sz="22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Selection </a:t>
            </a:r>
            <a:r>
              <a:rPr lang="en-US" altLang="ko-KR" sz="22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of 5G new RAT channel coding scheme(s) will consider,</a:t>
            </a:r>
          </a:p>
          <a:p>
            <a:pPr marL="1714500" lvl="3" indent="-342900">
              <a:buFont typeface="Wingdings" panose="05000000000000000000" pitchFamily="2" charset="2"/>
              <a:buChar char=""/>
            </a:pPr>
            <a:r>
              <a:rPr lang="en-US" altLang="ko-KR" sz="22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Performance</a:t>
            </a:r>
            <a:endParaRPr lang="en-US" altLang="ko-KR" sz="22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1714500" lvl="3" indent="-342900">
              <a:buFont typeface="Wingdings" panose="05000000000000000000" pitchFamily="2" charset="2"/>
              <a:buChar char=""/>
            </a:pPr>
            <a:r>
              <a:rPr lang="en-US" altLang="ko-KR" sz="22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Implementation </a:t>
            </a:r>
            <a:r>
              <a:rPr lang="en-US" altLang="ko-KR" sz="22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complexity </a:t>
            </a:r>
          </a:p>
          <a:p>
            <a:pPr marL="1714500" lvl="3" indent="-342900">
              <a:buFont typeface="Wingdings" panose="05000000000000000000" pitchFamily="2" charset="2"/>
              <a:buChar char=""/>
            </a:pPr>
            <a:r>
              <a:rPr lang="en-US" altLang="ko-KR" sz="22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Latency </a:t>
            </a:r>
            <a:r>
              <a:rPr lang="en-US" altLang="ko-KR" sz="22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(Decoding/Encoding)</a:t>
            </a:r>
          </a:p>
          <a:p>
            <a:pPr marL="1714500" lvl="3" indent="-342900">
              <a:buFont typeface="Wingdings" panose="05000000000000000000" pitchFamily="2" charset="2"/>
              <a:buChar char=""/>
            </a:pPr>
            <a:r>
              <a:rPr lang="en-US" altLang="ko-KR" sz="22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Flexibility </a:t>
            </a:r>
            <a:r>
              <a:rPr lang="en-US" altLang="ko-KR" sz="22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(e.g., variable code length, code rate, HARQ (as applicable for particular scenario(s</a:t>
            </a:r>
            <a:r>
              <a:rPr lang="en-US" altLang="ko-KR" sz="22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)))</a:t>
            </a:r>
            <a:endParaRPr lang="en-US" altLang="ko-KR" sz="22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altLang="ko-KR" sz="22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Many </a:t>
            </a:r>
            <a:r>
              <a:rPr lang="en-US" altLang="ko-KR" sz="22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company’s complexity </a:t>
            </a:r>
            <a:r>
              <a:rPr lang="en-US" altLang="ko-KR" sz="22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metrics are based on </a:t>
            </a:r>
            <a:r>
              <a:rPr lang="en-US" altLang="ko-KR" sz="22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computational complexity</a:t>
            </a:r>
            <a:r>
              <a:rPr lang="en-US" altLang="ko-KR" sz="22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.</a:t>
            </a:r>
            <a:endParaRPr lang="en-US" altLang="ko-KR" sz="2200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altLang="ko-KR" sz="22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Memory </a:t>
            </a:r>
            <a:r>
              <a:rPr lang="en-US" altLang="ko-KR" sz="22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issues </a:t>
            </a:r>
            <a:r>
              <a:rPr lang="en-US" altLang="ko-KR" sz="22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should be </a:t>
            </a:r>
            <a:r>
              <a:rPr lang="en-US" altLang="ko-KR" sz="22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considered for implementation complexity</a:t>
            </a:r>
            <a:endParaRPr lang="en-US" altLang="ko-KR" sz="2200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altLang="ko-KR" sz="22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For example, memory accesses substantially contribute to the power consumption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2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LDPC </a:t>
            </a:r>
            <a:r>
              <a:rPr lang="en-US" sz="22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decoders are sometimes considered </a:t>
            </a:r>
            <a:r>
              <a:rPr lang="en-US" sz="22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superior </a:t>
            </a:r>
            <a:r>
              <a:rPr lang="en-US" sz="22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to </a:t>
            </a:r>
            <a:r>
              <a:rPr lang="en-US" sz="22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Turbo decoder families in complexity. However</a:t>
            </a:r>
            <a:r>
              <a:rPr lang="en-US" sz="22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, </a:t>
            </a:r>
            <a:r>
              <a:rPr lang="en-US" sz="22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many companies did </a:t>
            </a:r>
            <a:r>
              <a:rPr lang="en-US" sz="22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not compare implementations supporting the same numbers of </a:t>
            </a:r>
            <a:r>
              <a:rPr lang="en-US" sz="22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information block lengths and code rates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8426" y="419694"/>
            <a:ext cx="10515600" cy="812044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/>
            </a:r>
            <a:br>
              <a:rPr lang="en-US" sz="28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</a:br>
            <a:endParaRPr lang="en-US" sz="28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29943" y="377917"/>
            <a:ext cx="10515600" cy="4284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Background</a:t>
            </a:r>
            <a:endParaRPr lang="en-GB" sz="4000" dirty="0"/>
          </a:p>
        </p:txBody>
      </p:sp>
    </p:spTree>
    <p:extLst>
      <p:ext uri="{BB962C8B-B14F-4D97-AF65-F5344CB8AC3E}">
        <p14:creationId xmlns:p14="http://schemas.microsoft.com/office/powerpoint/2010/main" val="3768829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3426" y="1472554"/>
            <a:ext cx="10385946" cy="4547879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2200" b="1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Impact on the complexity should be studied taking into account following aspects:</a:t>
            </a: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2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Memory issues should be </a:t>
            </a:r>
            <a:r>
              <a:rPr lang="en-US" sz="22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considered for implementation complexity.</a:t>
            </a:r>
            <a:endParaRPr lang="en-US" sz="2200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lvl="2" algn="just">
              <a:lnSpc>
                <a:spcPct val="150000"/>
              </a:lnSpc>
            </a:pPr>
            <a:r>
              <a:rPr lang="en-US" sz="18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We propose further discussion regarding how to quantify a metric of required memory size</a:t>
            </a:r>
            <a:r>
              <a:rPr lang="en-US" sz="18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, the memory </a:t>
            </a:r>
            <a:r>
              <a:rPr lang="en-US" altLang="ko-KR" sz="18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required </a:t>
            </a:r>
            <a:r>
              <a:rPr lang="en-US" altLang="ko-KR" sz="18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for HARQ </a:t>
            </a:r>
            <a:r>
              <a:rPr lang="en-US" altLang="ko-KR" sz="18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retransmission,</a:t>
            </a:r>
            <a:r>
              <a:rPr lang="en-US" sz="18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and </a:t>
            </a:r>
            <a:r>
              <a:rPr lang="en-US" sz="18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so on.</a:t>
            </a:r>
          </a:p>
          <a:p>
            <a:pPr lvl="2" algn="just">
              <a:lnSpc>
                <a:spcPct val="150000"/>
              </a:lnSpc>
            </a:pPr>
            <a:r>
              <a:rPr lang="en-US" sz="18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We propose  as following metrics:</a:t>
            </a:r>
          </a:p>
          <a:p>
            <a:pPr lvl="3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6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Energy efficiency(J/bit), Area efficiency(</a:t>
            </a:r>
            <a:r>
              <a:rPr lang="en-US" sz="1600" dirty="0" err="1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Gbps</a:t>
            </a:r>
            <a:r>
              <a:rPr lang="en-US" sz="16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/mm</a:t>
            </a:r>
            <a:r>
              <a:rPr lang="en-US" sz="1600" baseline="30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2</a:t>
            </a:r>
            <a:r>
              <a:rPr lang="en-US" sz="16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), memory size, </a:t>
            </a:r>
            <a:r>
              <a:rPr lang="en-US" altLang="ko-KR" sz="16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number </a:t>
            </a:r>
            <a:r>
              <a:rPr lang="en-US" altLang="ko-KR" sz="16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of memory accesses, and so </a:t>
            </a:r>
            <a:r>
              <a:rPr lang="en-US" altLang="ko-KR" sz="16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on.</a:t>
            </a:r>
            <a:endParaRPr lang="en-US" sz="1600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2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FEC complexity supporting all info lengths and all code rates should be compared instead of single info length with some code </a:t>
            </a:r>
            <a:r>
              <a:rPr lang="en-US" sz="22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rate</a:t>
            </a:r>
            <a:r>
              <a:rPr lang="en-US" sz="22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.</a:t>
            </a:r>
            <a:endParaRPr lang="en-US" sz="2200" strike="sngStrike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29943" y="573170"/>
            <a:ext cx="10515600" cy="4284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Proposal</a:t>
            </a:r>
            <a:endParaRPr lang="en-GB" sz="4000" dirty="0"/>
          </a:p>
        </p:txBody>
      </p:sp>
    </p:spTree>
    <p:extLst>
      <p:ext uri="{BB962C8B-B14F-4D97-AF65-F5344CB8AC3E}">
        <p14:creationId xmlns:p14="http://schemas.microsoft.com/office/powerpoint/2010/main" val="72587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2623</TotalTime>
  <Words>254</Words>
  <Application>Microsoft Office PowerPoint</Application>
  <PresentationFormat>사용자 지정</PresentationFormat>
  <Paragraphs>26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further study of complexity for  channel codes</vt:lpstr>
      <vt:lpstr> 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Channel Coding for  5G New Radio</dc:title>
  <dc:creator>Jayasinghe, Keeth (Nokia - FI/Espoo)</dc:creator>
  <cp:lastModifiedBy>kwangseok.noh</cp:lastModifiedBy>
  <cp:revision>98</cp:revision>
  <dcterms:created xsi:type="dcterms:W3CDTF">2016-04-11T10:28:00Z</dcterms:created>
  <dcterms:modified xsi:type="dcterms:W3CDTF">2016-05-25T06:43:51Z</dcterms:modified>
</cp:coreProperties>
</file>