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TBS for NB-IoT SI-messages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CATT, Ericsson, Intel, Nokia, ASB, QC, Sony</a:t>
            </a:r>
            <a:r>
              <a:rPr lang="en-US" smtClean="0"/>
              <a:t>, 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R1-165602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#85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RAN2 wish to avoid unnecessary padding in the transmission of small SI-messages for NB-IoT (this does not include SIB1-NB)</a:t>
            </a:r>
          </a:p>
          <a:p>
            <a:pPr lvl="1"/>
            <a:r>
              <a:rPr lang="en-US" dirty="0"/>
              <a:t>Transmitting </a:t>
            </a:r>
            <a:r>
              <a:rPr lang="en-US" dirty="0" smtClean="0"/>
              <a:t>the new small NB-SI TBS(s) at </a:t>
            </a:r>
            <a:r>
              <a:rPr lang="en-US" dirty="0"/>
              <a:t>the physical layer without repetitions achieves this. </a:t>
            </a:r>
            <a:endParaRPr lang="en-US" dirty="0" smtClean="0"/>
          </a:p>
          <a:p>
            <a:pPr lvl="1"/>
            <a:r>
              <a:rPr lang="en-US" dirty="0" smtClean="0"/>
              <a:t>This should be done without impact to RAN1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feasible to support additional TBS of 56, and 120 bits for SI-messages (not including SIB1-NB)</a:t>
            </a:r>
          </a:p>
          <a:p>
            <a:r>
              <a:rPr lang="en-US" dirty="0" smtClean="0"/>
              <a:t>Recommend RAN2 to select:</a:t>
            </a:r>
          </a:p>
          <a:p>
            <a:pPr lvl="1"/>
            <a:r>
              <a:rPr lang="en-US" dirty="0"/>
              <a:t>I</a:t>
            </a:r>
            <a:r>
              <a:rPr lang="en-US" baseline="-25000" dirty="0"/>
              <a:t>SF</a:t>
            </a:r>
            <a:r>
              <a:rPr lang="en-US" dirty="0"/>
              <a:t> = 1, I</a:t>
            </a:r>
            <a:r>
              <a:rPr lang="en-US" baseline="-25000" dirty="0"/>
              <a:t>TBS</a:t>
            </a:r>
            <a:r>
              <a:rPr lang="en-US" dirty="0"/>
              <a:t> = </a:t>
            </a:r>
            <a:r>
              <a:rPr lang="en-US" dirty="0" smtClean="0"/>
              <a:t>1 (for 56 bits); and</a:t>
            </a:r>
          </a:p>
          <a:p>
            <a:pPr lvl="1"/>
            <a:r>
              <a:rPr lang="en-US" dirty="0"/>
              <a:t>I</a:t>
            </a:r>
            <a:r>
              <a:rPr lang="en-US" baseline="-25000" dirty="0"/>
              <a:t>SF</a:t>
            </a:r>
            <a:r>
              <a:rPr lang="en-US" dirty="0"/>
              <a:t> = 1, I</a:t>
            </a:r>
            <a:r>
              <a:rPr lang="en-US" baseline="-25000" dirty="0"/>
              <a:t>TBS</a:t>
            </a:r>
            <a:r>
              <a:rPr lang="en-US" dirty="0"/>
              <a:t> = </a:t>
            </a:r>
            <a:r>
              <a:rPr lang="en-US" dirty="0" smtClean="0"/>
              <a:t>4 (for 120 bits)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142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TBS for NB-IoT SI-messages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Huawei4</cp:lastModifiedBy>
  <cp:revision>39</cp:revision>
  <dcterms:created xsi:type="dcterms:W3CDTF">2016-03-23T22:01:47Z</dcterms:created>
  <dcterms:modified xsi:type="dcterms:W3CDTF">2016-05-24T07:22:03Z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(3)UyCYe68oIqnV8p3pRdHu7txMY3e35xos16i6+v6+RnH7ucxh7d87kh0Hcra2MSOvE9v24V+Q
N6EeA2qtTyuI01SDr7KiyuVGKQ97vD0QgOWEevE6T3Lz9lXYVtpu4wFhNYzMevOtwgd8mN8a
tPu35PiKWE1lMh8fUoxavFzQc/sjPm6IKazlC7nkDsHa3h8fkwjDIutoLKCZ8IvuaFz4I84M
CLwSwQxhX7C+NfFLYo</vt:lpwstr>
  </property>
  <property fmtid="{D5CDD505-2E9C-101B-9397-08002B2CF9AE}" pid="3" name="_2015_ms_pID_7253431">
    <vt:lpwstr>FvvkBScb6fiqfLVvdMbRSAXFLELmAptl/uejX+PJHXH6O/1EqIZjuv
nilgJ8ZE8ZgeOSDHVgtAsaTTJy/LYPFlaket56fpGZ4Mx9gg/nwjoW7NJjU3rbaX1zDlVqEx
J+ArF0VKqDkSRyLegfKIQ9/WOenZyamD/uOuQHkwMV9akIYLQs2rv1et0Q0ATgOjrb0DH9Br
OdIUhcEUORTTP1pq+YHjxkCwNHiutasW8wh2</vt:lpwstr>
  </property>
  <property fmtid="{D5CDD505-2E9C-101B-9397-08002B2CF9AE}" pid="4" name="_2015_ms_pID_7253432">
    <vt:lpwstr>iTRFJUt57Waz8gLecmd6NQOhHNS4iA7FFBjc
8lMYdqYf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1464062764</vt:lpwstr>
  </property>
</Properties>
</file>