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90" d="100"/>
          <a:sy n="90" d="100"/>
        </p:scale>
        <p:origin x="-141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 </a:t>
            </a:r>
            <a:r>
              <a:rPr lang="en-US" altLang="zh-CN" dirty="0" smtClean="0"/>
              <a:t>Channel Coding for Small Block Lengths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5575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	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65598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</a:t>
            </a:r>
            <a:r>
              <a:rPr lang="en-US" altLang="ko-KR" dirty="0" smtClean="0"/>
              <a:t>item:7.1.5.1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5105400"/>
          </a:xfrm>
        </p:spPr>
        <p:txBody>
          <a:bodyPr>
            <a:normAutofit/>
          </a:bodyPr>
          <a:lstStyle/>
          <a:p>
            <a:pPr latinLnBrk="1"/>
            <a:r>
              <a:rPr lang="en-US" altLang="ko-KR" dirty="0" smtClean="0"/>
              <a:t>Observation - From the evaluation results </a:t>
            </a:r>
          </a:p>
          <a:p>
            <a:pPr lvl="1" latinLnBrk="1"/>
            <a:r>
              <a:rPr lang="en-US" altLang="ko-KR" sz="2400" dirty="0" smtClean="0"/>
              <a:t>TBCC and polar codes show best performance for (K=20,40)</a:t>
            </a:r>
          </a:p>
          <a:p>
            <a:pPr lvl="1" latinLnBrk="1"/>
            <a:r>
              <a:rPr lang="en-US" altLang="ko-KR" sz="2400" dirty="0" smtClean="0"/>
              <a:t>For K larger than 100 and lower than 1000, polar outperforms TBCC for all choices of code rate and list-size </a:t>
            </a:r>
          </a:p>
          <a:p>
            <a:pPr lvl="1" latinLnBrk="1">
              <a:buNone/>
            </a:pPr>
            <a:endParaRPr lang="en-US" altLang="ko-KR" dirty="0" smtClean="0"/>
          </a:p>
          <a:p>
            <a:pPr latinLnBrk="1"/>
            <a:r>
              <a:rPr lang="en-US" altLang="ko-KR" dirty="0" smtClean="0"/>
              <a:t>Proposal</a:t>
            </a:r>
          </a:p>
          <a:p>
            <a:pPr lvl="1" latinLnBrk="1"/>
            <a:r>
              <a:rPr lang="en-US" altLang="ko-KR" sz="2400" dirty="0" smtClean="0"/>
              <a:t>For small information block lengths (e.g. 200 bits), Polar codes and TBCC Codes are considered as candidate schemes. </a:t>
            </a:r>
          </a:p>
          <a:p>
            <a:pPr lvl="1" latinLnBrk="1"/>
            <a:r>
              <a:rPr lang="en-US" altLang="ko-KR" sz="2400" dirty="0" smtClean="0"/>
              <a:t>Further evaluation of performance and complexity/latency needs to be done</a:t>
            </a:r>
          </a:p>
          <a:p>
            <a:pPr latinLnBrk="1">
              <a:buNone/>
            </a:pPr>
            <a:endParaRPr lang="en-US" altLang="ko-KR" sz="2000" dirty="0" smtClean="0"/>
          </a:p>
          <a:p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12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6846</TotalTime>
  <Words>103</Words>
  <Application>Microsoft Office PowerPoint</Application>
  <PresentationFormat>On-screen Show 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 Channel Coding for Small Block Lengths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Huawei, HiSilicon</cp:lastModifiedBy>
  <cp:revision>119</cp:revision>
  <dcterms:created xsi:type="dcterms:W3CDTF">2006-08-16T00:00:00Z</dcterms:created>
  <dcterms:modified xsi:type="dcterms:W3CDTF">2016-05-25T04:26:17Z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(3)tXlY89ltc/LQnnzr2FTNKoo+5F/KoPS03CwAOEofNBDuzqD/ewbZHLmC6oLxDV6lOjLyoqVb
dpVB8XmW6TICq3Wd7qnkxDVmFxZpSWexTiPHQLhYe/8BcIcOg46oSK+3WgwufCWPBluE9dto
xkR+6EwgRRUrB3uswIJ/mBNwuZneZ+WqKDs2j2klN6w6YfdpjsSaNPf4OQTGLdsj5XA9QMjy
rzvatCh8AdIahsWROI</vt:lpwstr>
  </property>
  <property fmtid="{D5CDD505-2E9C-101B-9397-08002B2CF9AE}" pid="3" name="_2015_ms_pID_7253431">
    <vt:lpwstr>3tGK7OZH/PhaCPV3LzY0QjBV0eUJ209VzEBYtrYubiNZwuXCBGv9Cm
qkP+e7p8HmF395ah4iIEQqmX9LCS2wqBiPnv8i6lPEw8Mx2pY0Lywvd6DroNJc1h1Ky9qOAF
77kFNU6lZhhf9bzO9RpBWNJkUX9vW1rRKdDEIXcmgeTx+N8pLHFjiAZHwH1p4Z1mQHOgi+pz
O4ejb0gWphcgLv++uOvrjaLDc1wpNtFHCt+b</vt:lpwstr>
  </property>
  <property fmtid="{D5CDD505-2E9C-101B-9397-08002B2CF9AE}" pid="4" name="_2015_ms_pID_7253432">
    <vt:lpwstr>tVTjneO3XIwGXuINHGqk5ac=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1464150361</vt:lpwstr>
  </property>
</Properties>
</file>