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8" r:id="rId4"/>
    <p:sldId id="286" r:id="rId5"/>
    <p:sldId id="279" r:id="rId6"/>
    <p:sldId id="28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Frequency Hopping 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Ericsson, ALU, ASB,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Intel, Sony, CATT, Panasonic, Sierra Wireless,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R1-157704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6.2.1.2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Frequency hopping configuration for M-PDCCH –</a:t>
            </a:r>
          </a:p>
          <a:p>
            <a:pPr lvl="1"/>
            <a:r>
              <a:rPr lang="en-US" sz="2400" dirty="0" smtClean="0"/>
              <a:t>The first </a:t>
            </a:r>
            <a:r>
              <a:rPr lang="en-US" sz="2400" dirty="0"/>
              <a:t>narrowband is signaled, the other narrowband(s) are determined using a single configurable offset</a:t>
            </a:r>
          </a:p>
          <a:p>
            <a:pPr lvl="2"/>
            <a:r>
              <a:rPr lang="en-US" sz="2000" dirty="0" smtClean="0"/>
              <a:t>FFS whether the offset is UE-specific or cell-specific</a:t>
            </a:r>
          </a:p>
          <a:p>
            <a:r>
              <a:rPr lang="en-US" sz="2400" dirty="0" smtClean="0"/>
              <a:t>M-PDCCH frequency </a:t>
            </a:r>
            <a:r>
              <a:rPr lang="en-US" sz="2400" dirty="0"/>
              <a:t>hopping activation/deactivation </a:t>
            </a:r>
            <a:r>
              <a:rPr lang="en-US" sz="2400" dirty="0" smtClean="0"/>
              <a:t>is</a:t>
            </a:r>
            <a:r>
              <a:rPr lang="en-US" sz="2400" dirty="0"/>
              <a:t> semi-statically configured by higher-layer </a:t>
            </a:r>
            <a:r>
              <a:rPr lang="en-US" sz="2400" dirty="0" err="1" smtClean="0"/>
              <a:t>signalling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Frequency hopping configuration for PDSCH –</a:t>
            </a:r>
          </a:p>
          <a:p>
            <a:pPr lvl="1"/>
            <a:r>
              <a:rPr lang="en-US" sz="2400" dirty="0" smtClean="0"/>
              <a:t>The first </a:t>
            </a:r>
            <a:r>
              <a:rPr lang="en-US" sz="2400" dirty="0"/>
              <a:t>narrowband is signaled, the other narrowband(s) are determined using a single configurable offset</a:t>
            </a:r>
          </a:p>
          <a:p>
            <a:pPr lvl="2"/>
            <a:r>
              <a:rPr lang="en-US" sz="2000" dirty="0" smtClean="0"/>
              <a:t>FFS whether the offset is UE-specific or cell-specific</a:t>
            </a:r>
          </a:p>
          <a:p>
            <a:r>
              <a:rPr lang="en-US" sz="2400" dirty="0" smtClean="0"/>
              <a:t>Unicast PDSCH </a:t>
            </a:r>
            <a:r>
              <a:rPr lang="en-US" sz="2400" dirty="0"/>
              <a:t>frequency hopping activation/deactivation is</a:t>
            </a:r>
          </a:p>
          <a:p>
            <a:pPr lvl="1"/>
            <a:r>
              <a:rPr lang="en-US" sz="2000" dirty="0"/>
              <a:t>CE Mode A: </a:t>
            </a:r>
            <a:r>
              <a:rPr lang="en-US" sz="2000" dirty="0" smtClean="0"/>
              <a:t>dynamically indicated by </a:t>
            </a:r>
            <a:r>
              <a:rPr lang="en-US" sz="2000" dirty="0"/>
              <a:t>DCI</a:t>
            </a:r>
          </a:p>
          <a:p>
            <a:pPr lvl="1"/>
            <a:r>
              <a:rPr lang="en-US" sz="2000" dirty="0"/>
              <a:t>CE Mode B: semi-statically configured by higher-layer </a:t>
            </a:r>
            <a:r>
              <a:rPr lang="en-US" sz="2000" dirty="0" err="1" smtClean="0"/>
              <a:t>signalling</a:t>
            </a:r>
            <a:endParaRPr lang="en-US" dirty="0" smtClean="0"/>
          </a:p>
          <a:p>
            <a:pPr marL="45720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228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Frequency hopping configuration for </a:t>
            </a:r>
            <a:r>
              <a:rPr lang="en-US" sz="2400" dirty="0" smtClean="0"/>
              <a:t>PUSCH </a:t>
            </a:r>
            <a:r>
              <a:rPr lang="en-US" sz="2400" dirty="0"/>
              <a:t>–</a:t>
            </a:r>
          </a:p>
          <a:p>
            <a:pPr lvl="1"/>
            <a:r>
              <a:rPr lang="en-US" sz="2400" dirty="0" smtClean="0"/>
              <a:t>PUSCH BW within </a:t>
            </a:r>
            <a:r>
              <a:rPr lang="en-US" sz="2400" dirty="0" smtClean="0"/>
              <a:t>the system BW for </a:t>
            </a:r>
            <a:r>
              <a:rPr lang="en-US" sz="2400" dirty="0" smtClean="0"/>
              <a:t>frequency hopping is configured</a:t>
            </a:r>
          </a:p>
          <a:p>
            <a:pPr lvl="2"/>
            <a:r>
              <a:rPr lang="en-US" sz="2000" dirty="0" smtClean="0"/>
              <a:t>Motivation is to avoid collision </a:t>
            </a:r>
            <a:r>
              <a:rPr lang="en-US" sz="2000" dirty="0" smtClean="0"/>
              <a:t>with PUCCH</a:t>
            </a:r>
            <a:r>
              <a:rPr lang="en-US" sz="2000" dirty="0" smtClean="0"/>
              <a:t>. </a:t>
            </a:r>
          </a:p>
          <a:p>
            <a:pPr lvl="1"/>
            <a:r>
              <a:rPr lang="en-US" sz="2400" dirty="0" smtClean="0"/>
              <a:t>The first narrowband is signaled, the other narrowband is determined using a configurable offset</a:t>
            </a:r>
          </a:p>
          <a:p>
            <a:pPr lvl="2"/>
            <a:r>
              <a:rPr lang="en-US" sz="2000" dirty="0" smtClean="0"/>
              <a:t>FFS </a:t>
            </a:r>
            <a:r>
              <a:rPr lang="en-US" sz="2000" dirty="0"/>
              <a:t>whether the offset is UE-specific or </a:t>
            </a:r>
            <a:r>
              <a:rPr lang="en-US" sz="2000" dirty="0" smtClean="0"/>
              <a:t>cell-specific</a:t>
            </a:r>
            <a:endParaRPr lang="en-US" sz="2400" dirty="0"/>
          </a:p>
          <a:p>
            <a:r>
              <a:rPr lang="en-US" sz="2400" dirty="0" smtClean="0"/>
              <a:t>PUSCH </a:t>
            </a:r>
            <a:r>
              <a:rPr lang="en-US" sz="2400" dirty="0"/>
              <a:t>frequency hopping activation/deactivation </a:t>
            </a:r>
            <a:r>
              <a:rPr lang="en-US" sz="2400" dirty="0" smtClean="0"/>
              <a:t>is</a:t>
            </a:r>
            <a:endParaRPr lang="en-US" sz="2400" dirty="0"/>
          </a:p>
          <a:p>
            <a:pPr lvl="1"/>
            <a:r>
              <a:rPr lang="en-US" sz="2000" dirty="0"/>
              <a:t>CE Mode A: dynamically indicated by DCI</a:t>
            </a:r>
          </a:p>
          <a:p>
            <a:pPr lvl="1"/>
            <a:r>
              <a:rPr lang="en-US" sz="2000" dirty="0" smtClean="0"/>
              <a:t>CE </a:t>
            </a:r>
            <a:r>
              <a:rPr lang="en-US" sz="2000" dirty="0"/>
              <a:t>Mode B: semi-statically configured by higher-layer </a:t>
            </a:r>
            <a:r>
              <a:rPr lang="en-US" sz="2000" dirty="0" err="1"/>
              <a:t>signalling</a:t>
            </a:r>
            <a:endParaRPr lang="en-US" sz="2000" dirty="0"/>
          </a:p>
          <a:p>
            <a:pPr lvl="1"/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5322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PRACH frequency hopping is between two frequencies</a:t>
            </a:r>
          </a:p>
          <a:p>
            <a:r>
              <a:rPr lang="en-US" sz="2400" dirty="0"/>
              <a:t>Frequency hopping configuration for </a:t>
            </a:r>
            <a:r>
              <a:rPr lang="en-US" sz="2400" dirty="0" smtClean="0"/>
              <a:t>PRACH </a:t>
            </a:r>
            <a:r>
              <a:rPr lang="en-US" sz="2400" dirty="0"/>
              <a:t>–</a:t>
            </a:r>
          </a:p>
          <a:p>
            <a:pPr lvl="1"/>
            <a:r>
              <a:rPr lang="en-US" sz="2400" dirty="0" err="1" smtClean="0"/>
              <a:t>prach-FreqOffset</a:t>
            </a:r>
            <a:r>
              <a:rPr lang="en-US" sz="2400" dirty="0" smtClean="0"/>
              <a:t> </a:t>
            </a:r>
            <a:r>
              <a:rPr lang="en-US" sz="2400" dirty="0"/>
              <a:t>is signaled, the other </a:t>
            </a:r>
            <a:r>
              <a:rPr lang="en-US" sz="2400" dirty="0" smtClean="0"/>
              <a:t>frequency for PRACH is </a:t>
            </a:r>
            <a:r>
              <a:rPr lang="en-US" sz="2400" dirty="0"/>
              <a:t>determined </a:t>
            </a:r>
            <a:r>
              <a:rPr lang="en-US" sz="2400"/>
              <a:t>using a configurable </a:t>
            </a:r>
            <a:r>
              <a:rPr lang="en-US" sz="2400" dirty="0"/>
              <a:t>offset</a:t>
            </a:r>
          </a:p>
          <a:p>
            <a:r>
              <a:rPr lang="en-GB" sz="2400" dirty="0"/>
              <a:t>PRACH frequency hopping activation/deactivation is included in PRACH resource </a:t>
            </a:r>
            <a:r>
              <a:rPr lang="en-GB" sz="2400" dirty="0" smtClean="0"/>
              <a:t>configuration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004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/>
              <a:t>PUCCH frequency hopping is symmetric </a:t>
            </a:r>
            <a:r>
              <a:rPr lang="en-US" sz="2400" dirty="0"/>
              <a:t>to </a:t>
            </a:r>
            <a:r>
              <a:rPr lang="en-US" sz="2400" dirty="0" smtClean="0"/>
              <a:t>the central </a:t>
            </a:r>
            <a:r>
              <a:rPr lang="en-US" sz="2400" dirty="0"/>
              <a:t>frequency of system bandwidth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93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3603</TotalTime>
  <Words>268</Words>
  <Application>Microsoft Office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MS PGothic</vt:lpstr>
      <vt:lpstr>Arial</vt:lpstr>
      <vt:lpstr>Calibri</vt:lpstr>
      <vt:lpstr>Office Theme</vt:lpstr>
      <vt:lpstr>WF on Frequency Hopping  Configurations</vt:lpstr>
      <vt:lpstr>Proposal</vt:lpstr>
      <vt:lpstr>Proposal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547</cp:revision>
  <dcterms:created xsi:type="dcterms:W3CDTF">2014-10-08T06:45:16Z</dcterms:created>
  <dcterms:modified xsi:type="dcterms:W3CDTF">2015-11-18T17:43:51Z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