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 varScale="1">
        <p:scale>
          <a:sx n="54" d="100"/>
          <a:sy n="54" d="100"/>
        </p:scale>
        <p:origin x="148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PDSCH and PUSCH resource allocation schemes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  <a:ln>
            <a:noFill/>
          </a:ln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1"/>
                </a:solidFill>
              </a:rPr>
              <a:t>NEC, </a:t>
            </a:r>
            <a:r>
              <a:rPr lang="en-GB" b="1" dirty="0" smtClean="0">
                <a:solidFill>
                  <a:schemeClr val="tx1"/>
                </a:solidFill>
              </a:rPr>
              <a:t>Panasonic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 smtClean="0"/>
              <a:t>3GPP TSG RAN WG1 Meeting #83</a:t>
            </a:r>
            <a:endParaRPr lang="ja-JP" altLang="ja-JP" b="1" dirty="0" smtClean="0"/>
          </a:p>
          <a:p>
            <a:r>
              <a:rPr lang="en-US" b="1" dirty="0" smtClean="0"/>
              <a:t>Anaheim</a:t>
            </a:r>
            <a:r>
              <a:rPr lang="en-US" b="1" dirty="0"/>
              <a:t>, USA, 15</a:t>
            </a:r>
            <a:r>
              <a:rPr lang="en-US" b="1" baseline="30000" dirty="0"/>
              <a:t>th</a:t>
            </a:r>
            <a:r>
              <a:rPr lang="en-US" b="1" dirty="0"/>
              <a:t> - 22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  <a:endParaRPr lang="en-GB" b="1" dirty="0"/>
          </a:p>
          <a:p>
            <a:r>
              <a:rPr lang="en-GB" altLang="ja-JP" b="1" dirty="0" smtClean="0"/>
              <a:t>Agenda </a:t>
            </a:r>
            <a:r>
              <a:rPr lang="en-GB" altLang="ja-JP" b="1" dirty="0"/>
              <a:t>Item: </a:t>
            </a:r>
            <a:r>
              <a:rPr lang="en-GB" altLang="ja-JP" b="1" dirty="0" smtClean="0"/>
              <a:t>7.2.1.2</a:t>
            </a:r>
            <a:endParaRPr lang="ja-JP" altLang="ja-JP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R1-157600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Background 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87473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 smtClean="0"/>
              <a:t>RAN1#82 Agreement</a:t>
            </a:r>
            <a:r>
              <a:rPr lang="en-GB" sz="2000" b="1" dirty="0"/>
              <a:t>:</a:t>
            </a:r>
            <a:endParaRPr lang="en-GB" sz="2000" dirty="0"/>
          </a:p>
          <a:p>
            <a:pPr lvl="0"/>
            <a:r>
              <a:rPr lang="en-GB" sz="2000" dirty="0"/>
              <a:t>The resource allocation (RA) for PDSCH and PUSCH in normal and small coverage is based on a narrowband index and further a resource allocation within the indicated narrowband </a:t>
            </a:r>
          </a:p>
          <a:p>
            <a:pPr lvl="0"/>
            <a:r>
              <a:rPr lang="en-GB" sz="2000" dirty="0"/>
              <a:t>Study further the overhead, scheduling flexibility and any other aspects of the detailed RA until RAN1#82Bis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874732" cy="583264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000" b="1" dirty="0" smtClean="0"/>
              <a:t>Overhead comparisons: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1: Separate narrowband index and bit-map </a:t>
            </a:r>
            <a:r>
              <a:rPr lang="en-GB" sz="1600" dirty="0" smtClean="0"/>
              <a:t>Type 0 </a:t>
            </a:r>
            <a:r>
              <a:rPr lang="en-US" sz="1600" dirty="0" smtClean="0"/>
              <a:t>RA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2: Separate narrowband index and Type 2 </a:t>
            </a:r>
            <a:r>
              <a:rPr lang="en-GB" sz="1600" dirty="0" smtClean="0"/>
              <a:t>RA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/>
              <a:t>Option 3: </a:t>
            </a:r>
            <a:r>
              <a:rPr lang="en-US" sz="1600" dirty="0"/>
              <a:t>Joint encoding of </a:t>
            </a:r>
            <a:r>
              <a:rPr lang="en-GB" sz="1600" dirty="0"/>
              <a:t>narrowband index and Type 2 RA </a:t>
            </a:r>
            <a:endParaRPr lang="en-GB" sz="1600" dirty="0" smtClean="0"/>
          </a:p>
          <a:p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132856"/>
            <a:ext cx="806489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Proposal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7360"/>
            <a:ext cx="8874732" cy="55720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200" dirty="0"/>
              <a:t>For PDSCH and PUSCH scheduling in CE Mode </a:t>
            </a:r>
            <a:r>
              <a:rPr lang="en-GB" sz="2200" dirty="0" smtClean="0"/>
              <a:t>A</a:t>
            </a:r>
            <a:r>
              <a:rPr lang="en-GB" sz="2200" dirty="0"/>
              <a:t>, narrowband index and Type 2 RB </a:t>
            </a:r>
            <a:r>
              <a:rPr lang="en-GB" sz="2200" dirty="0" smtClean="0"/>
              <a:t>assignments are jointly encoded. This is same as same as </a:t>
            </a:r>
            <a:r>
              <a:rPr lang="en-GB" sz="2200" dirty="0" smtClean="0"/>
              <a:t>Rel-8 </a:t>
            </a:r>
            <a:r>
              <a:rPr lang="en-GB" sz="2200" dirty="0" smtClean="0"/>
              <a:t>method. JESRIV value </a:t>
            </a:r>
            <a:r>
              <a:rPr lang="en-GB" sz="2200" dirty="0" smtClean="0"/>
              <a:t>obtained using for </a:t>
            </a:r>
            <a:r>
              <a:rPr lang="en-GB" sz="2200" dirty="0" smtClean="0"/>
              <a:t>the resource assignment </a:t>
            </a:r>
            <a:r>
              <a:rPr lang="en-GB" sz="2200" dirty="0" smtClean="0"/>
              <a:t>field:</a:t>
            </a:r>
            <a:endParaRPr lang="en-GB" sz="2200" dirty="0" smtClean="0"/>
          </a:p>
          <a:p>
            <a:pPr marL="0" indent="0">
              <a:buNone/>
            </a:pPr>
            <a:endParaRPr lang="en-GB" sz="2200" dirty="0"/>
          </a:p>
          <a:p>
            <a:pPr>
              <a:buFont typeface="Wingdings" panose="05000000000000000000" pitchFamily="2" charset="2"/>
              <a:buChar char="§"/>
            </a:pPr>
            <a:endParaRPr lang="en-GB" sz="2200" dirty="0" smtClean="0"/>
          </a:p>
          <a:p>
            <a:pPr marL="0" indent="0">
              <a:buNone/>
            </a:pPr>
            <a:endParaRPr lang="en-GB" sz="2000" dirty="0"/>
          </a:p>
          <a:p>
            <a:pPr marL="857250" lvl="2" indent="0">
              <a:buNone/>
            </a:pPr>
            <a:r>
              <a:rPr lang="en-US" sz="1600" dirty="0" smtClean="0"/>
              <a:t>Where </a:t>
            </a:r>
            <a:r>
              <a:rPr lang="en-US" sz="1600" b="1" i="1" dirty="0"/>
              <a:t>RIV</a:t>
            </a:r>
            <a:r>
              <a:rPr lang="en-US" sz="1600" dirty="0"/>
              <a:t> is given by legacy </a:t>
            </a:r>
            <a:r>
              <a:rPr lang="en-US" sz="1600" dirty="0" smtClean="0"/>
              <a:t>Type </a:t>
            </a:r>
            <a:r>
              <a:rPr lang="en-US" sz="1600" dirty="0"/>
              <a:t>2 </a:t>
            </a:r>
            <a:r>
              <a:rPr lang="en-US" sz="1600" dirty="0" smtClean="0"/>
              <a:t>and Type 0 resource allocations for DL and UL respectively with 1.4MHz bandwidth </a:t>
            </a:r>
            <a:r>
              <a:rPr lang="en-US" sz="1600" dirty="0"/>
              <a:t>and </a:t>
            </a:r>
            <a:r>
              <a:rPr lang="en-US" sz="1600" b="1" i="1" dirty="0"/>
              <a:t>k</a:t>
            </a:r>
            <a:r>
              <a:rPr lang="en-US" sz="1600" i="1" dirty="0"/>
              <a:t> </a:t>
            </a:r>
            <a:r>
              <a:rPr lang="en-US" sz="1600" dirty="0"/>
              <a:t>is</a:t>
            </a:r>
            <a:r>
              <a:rPr lang="en-US" sz="1600" i="1" dirty="0"/>
              <a:t> </a:t>
            </a:r>
            <a:r>
              <a:rPr lang="en-US" sz="1600" dirty="0"/>
              <a:t>the index of the allocated </a:t>
            </a:r>
            <a:r>
              <a:rPr lang="en-US" sz="1600" dirty="0" smtClean="0"/>
              <a:t>narrowband</a:t>
            </a:r>
          </a:p>
          <a:p>
            <a:pPr marL="857250" lvl="2" indent="0">
              <a:buNone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 smtClean="0"/>
              <a:t>FFS: how to utilize RIV values 21-31.</a:t>
            </a:r>
          </a:p>
          <a:p>
            <a:pPr marL="857250" lvl="2" indent="0">
              <a:buNone/>
            </a:pPr>
            <a:endParaRPr lang="en-US" sz="1600" dirty="0"/>
          </a:p>
          <a:p>
            <a:pPr marL="857250" lvl="2" indent="0">
              <a:buNone/>
            </a:pPr>
            <a:endParaRPr lang="en-GB" sz="1600" dirty="0"/>
          </a:p>
          <a:p>
            <a:pPr>
              <a:buFont typeface="Wingdings" panose="05000000000000000000" pitchFamily="2" charset="2"/>
              <a:buChar char="§"/>
            </a:pPr>
            <a:endParaRPr lang="en-GB" sz="2000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sz="20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992983"/>
              </p:ext>
            </p:extLst>
          </p:nvPr>
        </p:nvGraphicFramePr>
        <p:xfrm>
          <a:off x="1691680" y="2492896"/>
          <a:ext cx="496855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1473200" imgH="203200" progId="Equation.3">
                  <p:embed/>
                </p:oleObj>
              </mc:Choice>
              <mc:Fallback>
                <p:oleObj name="Equation" r:id="rId3" imgW="1473200" imgH="203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2492896"/>
                        <a:ext cx="4968552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04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198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Wingdings</vt:lpstr>
      <vt:lpstr>Office テーマ</vt:lpstr>
      <vt:lpstr>Equation</vt:lpstr>
      <vt:lpstr>PDSCH and PUSCH resource allocation schemes</vt:lpstr>
      <vt:lpstr>Background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Narrowband for MTC-SIB1 frequency hopping</dc:title>
  <dc:creator>Yassin.Awad@EMEA.NEC.COM</dc:creator>
  <cp:lastModifiedBy>Yassin Awad</cp:lastModifiedBy>
  <cp:revision>236</cp:revision>
  <dcterms:created xsi:type="dcterms:W3CDTF">2015-02-03T00:53:02Z</dcterms:created>
  <dcterms:modified xsi:type="dcterms:W3CDTF">2015-11-17T16:34:49Z</dcterms:modified>
</cp:coreProperties>
</file>