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for maximum TBS design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Ericsson, NTT </a:t>
            </a:r>
            <a:r>
              <a:rPr lang="en-US" altLang="zh-CN" dirty="0" smtClean="0"/>
              <a:t>DOCOMO, Samsung, NEC</a:t>
            </a:r>
            <a:endParaRPr lang="zh-CN" altLang="en-US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1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362842"/>
            <a:ext cx="86764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1400" b="1" i="0" u="none" strike="noStrike" cap="none" normalizeH="0" baseline="0" dirty="0" smtClean="0" bmk="OLE_LINK12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#82bis			R1-156347</a:t>
            </a:r>
            <a:endParaRPr kumimoji="0" lang="en-US" altLang="zh-CN" sz="1000" b="0" i="0" u="none" strike="noStrike" cap="none" normalizeH="0" baseline="0" dirty="0" smtClean="0" bmk="OLE_LINK125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1400" b="1" i="0" u="none" strike="noStrike" cap="none" normalizeH="0" baseline="0" dirty="0" smtClean="0" bmk="OLE_LINK12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Malmo, Sweden, 5th - 9th October, 2015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lang="en-US" altLang="zh-CN" sz="1400" b="1" dirty="0" smtClean="0" bmk="OLE_LINK125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7.1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CN" b="1" dirty="0" smtClean="0"/>
              <a:t>R1-156105	</a:t>
            </a:r>
            <a:r>
              <a:rPr lang="en-GB" altLang="zh-CN" dirty="0" smtClean="0"/>
              <a:t>Way forward on the maximum TBS handling	</a:t>
            </a:r>
            <a:r>
              <a:rPr lang="en-US" altLang="zh-CN" dirty="0" smtClean="0"/>
              <a:t>NTT DOCOMO,  Intel, Ericsson, Huawei, HiSilicon, Nokia Networks, NEC, Samsung</a:t>
            </a:r>
            <a:endParaRPr lang="zh-CN" altLang="zh-CN" dirty="0" smtClean="0"/>
          </a:p>
          <a:p>
            <a:r>
              <a:rPr lang="en-US" altLang="zh-CN" b="1" u="sng" dirty="0" smtClean="0"/>
              <a:t>Agreements: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In Rel-12, introduce new </a:t>
            </a:r>
            <a:r>
              <a:rPr lang="en-GB" altLang="zh-CN" i="1" dirty="0" smtClean="0"/>
              <a:t>I</a:t>
            </a:r>
            <a:r>
              <a:rPr lang="en-GB" altLang="zh-CN" baseline="-25000" dirty="0" smtClean="0"/>
              <a:t>TBS</a:t>
            </a:r>
            <a:r>
              <a:rPr lang="en-GB" altLang="zh-CN" dirty="0" smtClean="0"/>
              <a:t> (26A) for 64QAM and </a:t>
            </a:r>
            <a:r>
              <a:rPr lang="en-GB" altLang="zh-CN" i="1" dirty="0" smtClean="0"/>
              <a:t>I</a:t>
            </a:r>
            <a:r>
              <a:rPr lang="en-GB" altLang="zh-CN" baseline="-25000" dirty="0" smtClean="0"/>
              <a:t>TBS</a:t>
            </a:r>
            <a:r>
              <a:rPr lang="en-GB" altLang="zh-CN" dirty="0" smtClean="0"/>
              <a:t> (33A) for 256QAM and the corresponding highest TBS values assuming 120 REs/PRB-pair for the PDSCH and targeting max. code rate of 0.931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Target max. code rate of  0.931 can be revisited to 0.93 if any issue is identified for multi-layer transmissions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Configure new </a:t>
            </a:r>
            <a:r>
              <a:rPr lang="en-GB" altLang="zh-CN" i="1" dirty="0" smtClean="0"/>
              <a:t>I</a:t>
            </a:r>
            <a:r>
              <a:rPr lang="en-GB" altLang="zh-CN" baseline="-25000" dirty="0" smtClean="0"/>
              <a:t>TBS</a:t>
            </a:r>
            <a:r>
              <a:rPr lang="en-GB" altLang="zh-CN" dirty="0" smtClean="0"/>
              <a:t> for 64QAM and 256QAM by higher layer </a:t>
            </a:r>
            <a:r>
              <a:rPr lang="en-GB" altLang="zh-CN" dirty="0" err="1" smtClean="0"/>
              <a:t>signaling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When configured, the corresponding TBS values should be applied to all the subframes for the UE scheduled by DCI formats 2C or 2D. 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Introduce a new UE capability </a:t>
            </a:r>
            <a:r>
              <a:rPr lang="en-GB" altLang="zh-CN" dirty="0" err="1" smtClean="0"/>
              <a:t>signaling</a:t>
            </a:r>
            <a:r>
              <a:rPr lang="en-GB" altLang="zh-CN" dirty="0" smtClean="0"/>
              <a:t> to support the new maximum TBS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Capability </a:t>
            </a:r>
            <a:r>
              <a:rPr lang="en-GB" altLang="zh-CN" dirty="0" err="1" smtClean="0"/>
              <a:t>signaling</a:t>
            </a:r>
            <a:r>
              <a:rPr lang="en-GB" altLang="zh-CN" dirty="0" smtClean="0"/>
              <a:t> applies to 64QAM and 256QAM if UE supports UE capability of 256QAM.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RAN1 considers this feature to be optional.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for TBS 26A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55576" y="1628800"/>
          <a:ext cx="7384775" cy="4248470"/>
        </p:xfrm>
        <a:graphic>
          <a:graphicData uri="http://schemas.openxmlformats.org/drawingml/2006/table">
            <a:tbl>
              <a:tblPr/>
              <a:tblGrid>
                <a:gridCol w="772935"/>
                <a:gridCol w="661184"/>
                <a:gridCol w="661184"/>
                <a:gridCol w="661184"/>
                <a:gridCol w="661184"/>
                <a:gridCol w="661184"/>
                <a:gridCol w="661184"/>
                <a:gridCol w="661184"/>
                <a:gridCol w="661184"/>
                <a:gridCol w="661184"/>
                <a:gridCol w="661184"/>
              </a:tblGrid>
              <a:tr h="36618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rial"/>
                          <a:ea typeface="宋体"/>
                        </a:rPr>
                        <a:t>PRB</a:t>
                      </a:r>
                      <a:endParaRPr lang="zh-CN" sz="1600" b="1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Arial"/>
                          <a:ea typeface="宋体"/>
                        </a:rPr>
                        <a:t>TBS</a:t>
                      </a:r>
                      <a:endParaRPr lang="zh-CN" sz="1600" b="1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Arial"/>
                          <a:ea typeface="宋体"/>
                        </a:rPr>
                        <a:t>1~10</a:t>
                      </a:r>
                      <a:endParaRPr lang="zh-CN" sz="1200" b="1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632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3240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3880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4584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6456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Arial"/>
                          <a:ea typeface="宋体"/>
                        </a:rPr>
                        <a:t>11~20</a:t>
                      </a:r>
                      <a:endParaRPr lang="zh-CN" sz="1200" b="1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7224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8504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9144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11064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11832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12960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Arial"/>
                          <a:ea typeface="宋体"/>
                        </a:rPr>
                        <a:t>21~30</a:t>
                      </a:r>
                      <a:endParaRPr lang="zh-CN" sz="1200" b="1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13536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14112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15264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15840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16416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16992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17568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18336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19080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19848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Arial"/>
                          <a:ea typeface="宋体"/>
                        </a:rPr>
                        <a:t>31~40</a:t>
                      </a:r>
                      <a:endParaRPr lang="zh-CN" sz="1200" b="1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20616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20616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21384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22152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22920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23688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24496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24496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25456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26416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Arial"/>
                          <a:ea typeface="宋体"/>
                        </a:rPr>
                        <a:t>41~50</a:t>
                      </a:r>
                      <a:endParaRPr lang="zh-CN" sz="1200" b="1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26416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27376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27376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29296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29296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29296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31704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32856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Arial"/>
                          <a:ea typeface="宋体"/>
                        </a:rPr>
                        <a:t>51~60</a:t>
                      </a:r>
                      <a:endParaRPr lang="zh-CN" sz="1200" b="1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32856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34008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34008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36696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36696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36696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37888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37888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39232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79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Arial"/>
                          <a:ea typeface="宋体"/>
                        </a:rPr>
                        <a:t>61~70</a:t>
                      </a:r>
                      <a:endParaRPr lang="zh-CN" sz="1200" b="1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40576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42368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42368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43816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43816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45352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45352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Arial"/>
                          <a:ea typeface="宋体"/>
                        </a:rPr>
                        <a:t>71~80</a:t>
                      </a:r>
                      <a:endParaRPr lang="zh-CN" sz="1200" b="1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45352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46888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46888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48936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48936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48936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51024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51024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51024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52752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宋体"/>
                        </a:rPr>
                        <a:t>81~90</a:t>
                      </a:r>
                      <a:endParaRPr lang="zh-CN" sz="1200" b="1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52752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52752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55056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55056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55056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55056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57336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57336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57336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59256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Arial"/>
                          <a:ea typeface="宋体"/>
                        </a:rPr>
                        <a:t>91~100</a:t>
                      </a:r>
                      <a:endParaRPr lang="zh-CN" sz="1200" b="1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59256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59256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59256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61664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61664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61664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63776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63776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63776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66592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9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Arial"/>
                          <a:ea typeface="宋体"/>
                        </a:rPr>
                        <a:t>101~110</a:t>
                      </a:r>
                      <a:endParaRPr lang="zh-CN" sz="1200" b="1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66592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66592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66592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68808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68808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68808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71112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71112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71112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71112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for TBS 33A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60" y="1340768"/>
          <a:ext cx="7312768" cy="4248470"/>
        </p:xfrm>
        <a:graphic>
          <a:graphicData uri="http://schemas.openxmlformats.org/drawingml/2006/table">
            <a:tbl>
              <a:tblPr/>
              <a:tblGrid>
                <a:gridCol w="765398"/>
                <a:gridCol w="654737"/>
                <a:gridCol w="654737"/>
                <a:gridCol w="654737"/>
                <a:gridCol w="654737"/>
                <a:gridCol w="654737"/>
                <a:gridCol w="654737"/>
                <a:gridCol w="654737"/>
                <a:gridCol w="654737"/>
                <a:gridCol w="654737"/>
                <a:gridCol w="654737"/>
              </a:tblGrid>
              <a:tr h="36618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Arial"/>
                          <a:ea typeface="宋体"/>
                        </a:rPr>
                        <a:t>PRB</a:t>
                      </a:r>
                      <a:endParaRPr lang="zh-CN" sz="2000" b="1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Arial"/>
                          <a:ea typeface="宋体"/>
                        </a:rPr>
                        <a:t>TBS</a:t>
                      </a:r>
                      <a:endParaRPr lang="zh-CN" sz="2000" b="1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1~10</a:t>
                      </a:r>
                      <a:endParaRPr lang="zh-CN" sz="1200" b="1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840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6968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11~20</a:t>
                      </a:r>
                      <a:endParaRPr lang="zh-CN" sz="1200" b="1" kern="120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9528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11448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12960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14112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14688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15840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16416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17568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21~30</a:t>
                      </a:r>
                      <a:endParaRPr lang="zh-CN" sz="1200" b="1" kern="120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18336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19080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19848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20616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22152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22920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23688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24496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25456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26416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31~40</a:t>
                      </a:r>
                      <a:endParaRPr lang="zh-CN" sz="1200" b="1" kern="120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27376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27376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29296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29296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31704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32856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34008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35160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41~50</a:t>
                      </a:r>
                      <a:endParaRPr lang="zh-CN" sz="1200" b="1" kern="120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35160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36696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36696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37888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39232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40576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42368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43816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51~60</a:t>
                      </a:r>
                      <a:endParaRPr lang="zh-CN" sz="1200" b="1" kern="120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43816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45352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45352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46888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48936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48936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48936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51024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51024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52752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79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61~70</a:t>
                      </a:r>
                      <a:endParaRPr lang="zh-CN" sz="1200" b="1" kern="120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52752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55056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55056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55056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57336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57336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57336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59256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59256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61664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71~80</a:t>
                      </a:r>
                      <a:endParaRPr lang="zh-CN" sz="1200" b="1" kern="120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61664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61664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63776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63776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66592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66592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66592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68808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68808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68808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81~90</a:t>
                      </a:r>
                      <a:endParaRPr lang="zh-CN" sz="1200" b="1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71112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71112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71112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73712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75376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75376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76208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76208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78704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78704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91~100</a:t>
                      </a:r>
                      <a:endParaRPr lang="zh-CN" sz="1200" b="1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78704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81176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81176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81176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81176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84760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84760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84760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84760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87936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9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101~110</a:t>
                      </a:r>
                      <a:endParaRPr lang="zh-CN" sz="1200" b="1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87936</a:t>
                      </a:r>
                    </a:p>
                  </a:txBody>
                  <a:tcPr marL="9525" marR="9525" marT="9525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87936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87936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90816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90816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90816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93800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93800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93800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97896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</TotalTime>
  <Words>280</Words>
  <Application>Microsoft Office PowerPoint</Application>
  <PresentationFormat>全屏显示(4:3)</PresentationFormat>
  <Paragraphs>263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for maximum TBS design</vt:lpstr>
      <vt:lpstr>Background</vt:lpstr>
      <vt:lpstr>Proposal for TBS 26A</vt:lpstr>
      <vt:lpstr>Proposal for TBS 33A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maximum TBS design</dc:title>
  <dc:creator>Xiayuan (XiaYuan, WN)</dc:creator>
  <cp:lastModifiedBy>xiayuan</cp:lastModifiedBy>
  <cp:revision>24</cp:revision>
  <dcterms:created xsi:type="dcterms:W3CDTF">2015-10-08T07:24:45Z</dcterms:created>
  <dcterms:modified xsi:type="dcterms:W3CDTF">2015-10-09T09:50:42Z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(3)zt/YxAx6UuPGyFmOuNXodoqY/EIXVHfoakl+q1yS5A5F1GyeVheiBwdZsxME9ikW3d+hJz4e
Vk9JEBoAzdjQNEniq9c4y72Pf1XzyjBfb69w95jrEKlG0Z2QTuXWRKVqHA7jk+DkaH4Q9++W
W+172P07x9E1WWTqDqcjScnzEpNSzEUS1Xiw7EagElZst87qY7ltV3cWrGmeB+SHZqRlWfES
AGwV1YdmJln54VBErw</vt:lpwstr>
  </property>
  <property fmtid="{D5CDD505-2E9C-101B-9397-08002B2CF9AE}" pid="3" name="_new_ms_pID_725431">
    <vt:lpwstr>R4tAlCPmZRSW5+1QL17Y0jERAe+bODLm4Y1M95og0mCQi1n1W50Fyy
6SEqNaxK0v+Jg75BEqbWf8lzt0W/nRw9nkKbx+0Rbh8pLqJ3G+rPaa4nziIRuZgvcYwFGlOS
SXiWWUCIq6cRn+lnIoYzlgKuNXmh2ZHsgpvxS16zQ3e+2TuvhvQmyqZKiGtcaK8AzkMSBdhA
nmc4gSj+0W4YjqLRdLc/tCACO36xKnF83J1P</vt:lpwstr>
  </property>
  <property fmtid="{D5CDD505-2E9C-101B-9397-08002B2CF9AE}" pid="4" name="_new_ms_pID_725432">
    <vt:lpwstr>BEIq1BToO6q3xq8gx7hAJ2p3OisrLqOTyrMZ
lzCKo33TU/JKdODUloMf3Di7cFYPzRmNEBY2G7TfCwuLM35UKD64hAzzDVCWCX/t9voXwwuu
1qJX//P9iCxSx9Pk/ed9Kw==</vt:lpwstr>
  </property>
  <property fmtid="{D5CDD505-2E9C-101B-9397-08002B2CF9AE}" pid="5" name="sflag">
    <vt:lpwstr>1444376256</vt:lpwstr>
  </property>
</Properties>
</file>