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5" r:id="rId4"/>
    <p:sldId id="261" r:id="rId5"/>
    <p:sldId id="264" r:id="rId6"/>
    <p:sldId id="266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58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</a:t>
            </a:r>
            <a:r>
              <a:rPr lang="en-US" dirty="0"/>
              <a:t>on </a:t>
            </a:r>
            <a:r>
              <a:rPr lang="en-US" dirty="0" smtClean="0"/>
              <a:t>PUSCH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Sierra Wireless, …</a:t>
            </a:r>
            <a:endParaRPr lang="en-US" dirty="0" smtClean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4542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R1-156329</a:t>
            </a: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275529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82bis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Malmö, Sweden, 5th - 9th October 2015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kumimoji="0"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7.2.1.1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885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Topic #1- Large TBS Problem:</a:t>
            </a:r>
          </a:p>
          <a:p>
            <a:pPr lvl="1"/>
            <a:r>
              <a:rPr lang="en-US" dirty="0"/>
              <a:t>Small TB </a:t>
            </a:r>
            <a:r>
              <a:rPr lang="en-US" dirty="0" smtClean="0"/>
              <a:t>have large RRC/MAC/CRC overhead  (50% overhead with MCS=5)</a:t>
            </a:r>
          </a:p>
          <a:p>
            <a:pPr lvl="1"/>
            <a:r>
              <a:rPr lang="en-US" dirty="0" smtClean="0"/>
              <a:t>PSD is effective and efficient so 1 PRB in UL is useful and desirable</a:t>
            </a:r>
          </a:p>
          <a:p>
            <a:pPr lvl="1"/>
            <a:r>
              <a:rPr lang="en-US" dirty="0" smtClean="0"/>
              <a:t>Large TBS + 1 PRB = coding rate &gt;1</a:t>
            </a:r>
          </a:p>
          <a:p>
            <a:pPr lvl="2"/>
            <a:r>
              <a:rPr lang="en-US" dirty="0" smtClean="0"/>
              <a:t>Very bad performance for large TBS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sz="3200" dirty="0" smtClean="0"/>
              <a:t>Topic #2 – UE transmission power over SFs</a:t>
            </a:r>
          </a:p>
          <a:p>
            <a:r>
              <a:rPr lang="en-US" dirty="0" smtClean="0"/>
              <a:t>Topic #3 </a:t>
            </a:r>
            <a:r>
              <a:rPr lang="en-US" dirty="0"/>
              <a:t>–SRS Puncturing Effects on PUSCH</a:t>
            </a:r>
          </a:p>
          <a:p>
            <a:pPr lvl="1"/>
            <a:r>
              <a:rPr lang="en-US" dirty="0"/>
              <a:t>Samsung (</a:t>
            </a:r>
            <a:r>
              <a:rPr lang="en-US" dirty="0" err="1"/>
              <a:t>Donghan</a:t>
            </a:r>
            <a:r>
              <a:rPr lang="en-US" dirty="0"/>
              <a:t>) – Generate LS to ask RAN4 about </a:t>
            </a:r>
            <a:r>
              <a:rPr lang="en-US" dirty="0" smtClean="0"/>
              <a:t>topic #2 and #3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8973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600"/>
          </a:xfrm>
        </p:spPr>
        <p:txBody>
          <a:bodyPr>
            <a:noAutofit/>
          </a:bodyPr>
          <a:lstStyle/>
          <a:p>
            <a:pPr lvl="0"/>
            <a:r>
              <a:rPr lang="en-US" sz="1800" dirty="0" smtClean="0"/>
              <a:t>A down selection between two PUSCH options to better support large transport blocks: </a:t>
            </a:r>
          </a:p>
          <a:p>
            <a:pPr marL="446088" lvl="1" indent="-271463">
              <a:buFont typeface="Arial" panose="020B0604020202020204" pitchFamily="34" charset="0"/>
              <a:buChar char="•"/>
            </a:pPr>
            <a:r>
              <a:rPr lang="en-US" sz="1600" dirty="0" smtClean="0"/>
              <a:t>Alt 1: RV Cycling</a:t>
            </a:r>
          </a:p>
          <a:p>
            <a:pPr marL="719138" lvl="1" indent="-271463">
              <a:buFont typeface="Arial" panose="020B0604020202020204" pitchFamily="34" charset="0"/>
              <a:buChar char="•"/>
            </a:pPr>
            <a:r>
              <a:rPr lang="en-CA" sz="1600" dirty="0"/>
              <a:t>In </a:t>
            </a:r>
            <a:r>
              <a:rPr lang="en-CA" sz="1600" dirty="0"/>
              <a:t>case of PUSCH transmission from LC UEs and UEs operating coverage </a:t>
            </a:r>
            <a:r>
              <a:rPr lang="en-CA" sz="1600" dirty="0"/>
              <a:t>enhancement</a:t>
            </a:r>
          </a:p>
          <a:p>
            <a:pPr lvl="2"/>
            <a:r>
              <a:rPr lang="en-CA" sz="1600" dirty="0" smtClean="0"/>
              <a:t>The </a:t>
            </a:r>
            <a:r>
              <a:rPr lang="en-CA" sz="1600" dirty="0"/>
              <a:t>redundancy version (RV) is cycled </a:t>
            </a:r>
            <a:r>
              <a:rPr lang="en-CA" sz="1600" dirty="0" smtClean="0"/>
              <a:t>after Z TB repetitions</a:t>
            </a:r>
            <a:endParaRPr lang="en-CA" sz="1600" dirty="0"/>
          </a:p>
          <a:p>
            <a:pPr lvl="2"/>
            <a:r>
              <a:rPr lang="en-CA" sz="1600" dirty="0"/>
              <a:t>The RV cycling follows legacy RV cycling pattern i.e. RV {0,2,3,1}</a:t>
            </a:r>
          </a:p>
          <a:p>
            <a:pPr lvl="2"/>
            <a:r>
              <a:rPr lang="en-CA" sz="1600" dirty="0" smtClean="0"/>
              <a:t>FFS </a:t>
            </a:r>
            <a:r>
              <a:rPr lang="en-CA" sz="1600" dirty="0"/>
              <a:t>the value and configurability of </a:t>
            </a:r>
            <a:r>
              <a:rPr lang="en-CA" sz="1600" dirty="0" smtClean="0"/>
              <a:t>Z</a:t>
            </a:r>
          </a:p>
          <a:p>
            <a:pPr marL="174625" lvl="1" indent="0">
              <a:buNone/>
            </a:pPr>
            <a:endParaRPr lang="en-CA" sz="1600" dirty="0"/>
          </a:p>
          <a:p>
            <a:pPr marL="742950" lvl="2" indent="-342900"/>
            <a:endParaRPr lang="en-US" sz="1200" dirty="0"/>
          </a:p>
          <a:p>
            <a:endParaRPr lang="en-CA" sz="2600" dirty="0"/>
          </a:p>
          <a:p>
            <a:pPr lvl="1">
              <a:buFont typeface="Arial" pitchFamily="34" charset="0"/>
              <a:buChar char="•"/>
            </a:pPr>
            <a:endParaRPr lang="en-US" sz="1600" dirty="0"/>
          </a:p>
          <a:p>
            <a:pPr lvl="2"/>
            <a:endParaRPr lang="en-US" sz="1200" dirty="0" smtClean="0"/>
          </a:p>
          <a:p>
            <a:pPr marL="0" indent="0">
              <a:buNone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487098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600"/>
          </a:xfrm>
        </p:spPr>
        <p:txBody>
          <a:bodyPr>
            <a:noAutofit/>
          </a:bodyPr>
          <a:lstStyle/>
          <a:p>
            <a:pPr lvl="0"/>
            <a:endParaRPr lang="en-US" sz="1200" dirty="0" smtClean="0"/>
          </a:p>
          <a:p>
            <a:pPr marL="446088" lvl="1" indent="-271463">
              <a:buFont typeface="Arial" pitchFamily="34" charset="0"/>
              <a:buChar char="•"/>
            </a:pPr>
            <a:r>
              <a:rPr lang="en-US" sz="1600" dirty="0"/>
              <a:t>Alt </a:t>
            </a:r>
            <a:r>
              <a:rPr lang="en-US" sz="1600" dirty="0" smtClean="0"/>
              <a:t>2: </a:t>
            </a:r>
            <a:r>
              <a:rPr lang="en-US" sz="1600" dirty="0"/>
              <a:t>Coding across </a:t>
            </a:r>
            <a:r>
              <a:rPr lang="en-US" sz="1600" dirty="0" smtClean="0"/>
              <a:t>SF</a:t>
            </a:r>
            <a:endParaRPr lang="en-US" sz="1600" dirty="0"/>
          </a:p>
          <a:p>
            <a:pPr lvl="1">
              <a:buFont typeface="Arial" pitchFamily="34" charset="0"/>
              <a:buChar char="•"/>
            </a:pPr>
            <a:r>
              <a:rPr lang="en-CA" sz="1600" dirty="0"/>
              <a:t>Transmitting code bits of a TB across subframes for the PUSCH repetitions is supported at least for UE in the coverage enhancement.</a:t>
            </a:r>
          </a:p>
          <a:p>
            <a:pPr lvl="2"/>
            <a:r>
              <a:rPr lang="en-CA" sz="1600" dirty="0"/>
              <a:t>The number of SF where the coding is applied across is </a:t>
            </a:r>
            <a:r>
              <a:rPr lang="en-CA" sz="1600" dirty="0" smtClean="0"/>
              <a:t>X</a:t>
            </a:r>
            <a:endParaRPr lang="en-CA" sz="1600" dirty="0"/>
          </a:p>
          <a:p>
            <a:pPr lvl="2"/>
            <a:r>
              <a:rPr lang="en-CA" sz="1600" dirty="0" smtClean="0"/>
              <a:t>FFS </a:t>
            </a:r>
            <a:r>
              <a:rPr lang="en-CA" sz="1600" dirty="0"/>
              <a:t>: </a:t>
            </a:r>
            <a:r>
              <a:rPr lang="en-CA" sz="1600" dirty="0" smtClean="0"/>
              <a:t>X </a:t>
            </a:r>
            <a:r>
              <a:rPr lang="en-CA" sz="1600" dirty="0"/>
              <a:t>via DCI or configured by higher layer</a:t>
            </a:r>
          </a:p>
          <a:p>
            <a:pPr marL="446088" lvl="1" indent="-271463">
              <a:buFont typeface="Arial" pitchFamily="34" charset="0"/>
              <a:buChar char="•"/>
            </a:pPr>
            <a:r>
              <a:rPr lang="en-US" sz="1600" dirty="0" smtClean="0"/>
              <a:t>Alt 3: </a:t>
            </a:r>
            <a:r>
              <a:rPr lang="en-US" sz="1600" dirty="0"/>
              <a:t>Coding across </a:t>
            </a:r>
            <a:r>
              <a:rPr lang="en-US" sz="1600" dirty="0" smtClean="0"/>
              <a:t>SF and RV Cycling</a:t>
            </a:r>
            <a:endParaRPr lang="en-US" sz="1600" dirty="0"/>
          </a:p>
          <a:p>
            <a:pPr lvl="1">
              <a:buFont typeface="Arial" pitchFamily="34" charset="0"/>
              <a:buChar char="•"/>
            </a:pPr>
            <a:r>
              <a:rPr lang="en-CA" sz="1600" dirty="0"/>
              <a:t>Transmitting code bits of a TB across subframes for the PUSCH repetitions is supported at least for UE in the coverage enhancement</a:t>
            </a:r>
            <a:r>
              <a:rPr lang="en-CA" sz="1600" dirty="0" smtClean="0"/>
              <a:t>.</a:t>
            </a:r>
          </a:p>
          <a:p>
            <a:pPr lvl="2"/>
            <a:r>
              <a:rPr lang="en-CA" sz="1600" dirty="0" smtClean="0"/>
              <a:t>The number of SF where the coding is applied across is X</a:t>
            </a:r>
          </a:p>
          <a:p>
            <a:pPr lvl="2"/>
            <a:r>
              <a:rPr lang="en-CA" sz="1600" dirty="0"/>
              <a:t>After transmitting </a:t>
            </a:r>
            <a:r>
              <a:rPr lang="en-CA" sz="1600" dirty="0" smtClean="0"/>
              <a:t>X </a:t>
            </a:r>
            <a:r>
              <a:rPr lang="en-CA" sz="1600" dirty="0"/>
              <a:t>SF (i.e. where coding is applied across), the redundancy version (RV) is cycled</a:t>
            </a:r>
          </a:p>
          <a:p>
            <a:pPr lvl="2"/>
            <a:r>
              <a:rPr lang="en-CA" sz="1600" dirty="0"/>
              <a:t>The RV cycling follows legacy RV cycling pattern i.e. RV {0,2,3,1}</a:t>
            </a:r>
            <a:endParaRPr lang="en-US" sz="1600" dirty="0"/>
          </a:p>
          <a:p>
            <a:pPr lvl="2"/>
            <a:r>
              <a:rPr lang="en-CA" sz="1600" dirty="0" smtClean="0"/>
              <a:t>FFS </a:t>
            </a:r>
            <a:r>
              <a:rPr lang="en-CA" sz="1600" dirty="0"/>
              <a:t>: </a:t>
            </a:r>
            <a:r>
              <a:rPr lang="en-CA" sz="1600" dirty="0"/>
              <a:t>X</a:t>
            </a:r>
            <a:r>
              <a:rPr lang="en-CA" sz="1600" dirty="0" smtClean="0"/>
              <a:t> via </a:t>
            </a:r>
            <a:r>
              <a:rPr lang="en-CA" sz="1600" dirty="0"/>
              <a:t>DCI or configured by higher </a:t>
            </a:r>
            <a:r>
              <a:rPr lang="en-CA" sz="1600" dirty="0" smtClean="0"/>
              <a:t>layer</a:t>
            </a:r>
          </a:p>
          <a:p>
            <a:r>
              <a:rPr lang="en-CA" sz="2000" dirty="0" smtClean="0"/>
              <a:t>Alt 4: support both Alt 1 and alt2</a:t>
            </a:r>
          </a:p>
          <a:p>
            <a:pPr lvl="1"/>
            <a:r>
              <a:rPr lang="en-CA" sz="1600" dirty="0" smtClean="0"/>
              <a:t>FFS: configurable via RRC </a:t>
            </a:r>
            <a:endParaRPr lang="en-US" sz="1600" dirty="0"/>
          </a:p>
          <a:p>
            <a:endParaRPr lang="en-CA" sz="2600" dirty="0"/>
          </a:p>
          <a:p>
            <a:pPr lvl="1">
              <a:buFont typeface="Arial" pitchFamily="34" charset="0"/>
              <a:buChar char="•"/>
            </a:pPr>
            <a:endParaRPr lang="en-US" sz="1600" dirty="0"/>
          </a:p>
          <a:p>
            <a:pPr lvl="2"/>
            <a:endParaRPr lang="en-US" sz="1200" dirty="0" smtClean="0"/>
          </a:p>
          <a:p>
            <a:pPr marL="0" indent="0">
              <a:buNone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44952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Background- Sierra Analysis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/>
              <a:t>Alt </a:t>
            </a:r>
            <a:r>
              <a:rPr lang="en-US" dirty="0" smtClean="0"/>
              <a:t>1: RV Cycling</a:t>
            </a:r>
          </a:p>
          <a:p>
            <a:pPr marL="742950" lvl="2" indent="-342900"/>
            <a:r>
              <a:rPr lang="en-US" dirty="0"/>
              <a:t>Supporting companies: Sierra, </a:t>
            </a:r>
            <a:r>
              <a:rPr lang="en-US" dirty="0" smtClean="0"/>
              <a:t>Intel</a:t>
            </a:r>
            <a:r>
              <a:rPr lang="en-US" dirty="0"/>
              <a:t>, </a:t>
            </a:r>
            <a:r>
              <a:rPr lang="en-US" dirty="0" smtClean="0"/>
              <a:t>Ericsson, CATT, </a:t>
            </a:r>
            <a:r>
              <a:rPr lang="en-US" dirty="0" err="1" smtClean="0"/>
              <a:t>Sequans</a:t>
            </a:r>
            <a:r>
              <a:rPr lang="en-US" dirty="0" smtClean="0"/>
              <a:t>, Sony, Verizon, LG, Nokia, NEC, </a:t>
            </a:r>
            <a:r>
              <a:rPr lang="en-US" dirty="0" err="1" smtClean="0"/>
              <a:t>Qcom</a:t>
            </a:r>
            <a:endParaRPr lang="en-US" dirty="0" smtClean="0"/>
          </a:p>
          <a:p>
            <a:pPr marL="742950" lvl="2" indent="-342900"/>
            <a:r>
              <a:rPr lang="en-US" dirty="0" smtClean="0"/>
              <a:t>Spec impact: small/Med</a:t>
            </a:r>
          </a:p>
          <a:p>
            <a:pPr marL="742950" lvl="2" indent="-342900"/>
            <a:r>
              <a:rPr lang="en-US" dirty="0" smtClean="0"/>
              <a:t>Supports CFO Estimation Techniques </a:t>
            </a:r>
          </a:p>
          <a:p>
            <a:pPr marL="742950" lvl="2" indent="-342900"/>
            <a:r>
              <a:rPr lang="en-US" dirty="0" smtClean="0"/>
              <a:t>Supports I/Q combining</a:t>
            </a:r>
          </a:p>
          <a:p>
            <a:pPr marL="742950" lvl="2" indent="-342900"/>
            <a:r>
              <a:rPr lang="en-US" dirty="0" smtClean="0"/>
              <a:t>Performance similar to Alt 2 – Ericsson, Sierra</a:t>
            </a:r>
          </a:p>
          <a:p>
            <a:pPr marL="742950" lvl="2" indent="-342900"/>
            <a:r>
              <a:rPr lang="en-US" dirty="0" smtClean="0"/>
              <a:t>FYI: Coding rate of 1 PRB (i.e. RV0) is &gt;1</a:t>
            </a:r>
            <a:endParaRPr lang="en-US" dirty="0"/>
          </a:p>
          <a:p>
            <a:r>
              <a:rPr lang="en-US" dirty="0"/>
              <a:t>Alt </a:t>
            </a:r>
            <a:r>
              <a:rPr lang="en-US" dirty="0" smtClean="0"/>
              <a:t>2: Coding over multiple SF</a:t>
            </a:r>
          </a:p>
          <a:p>
            <a:pPr marL="742950" lvl="2" indent="-342900"/>
            <a:r>
              <a:rPr lang="en-US" dirty="0"/>
              <a:t>Supporting companies: </a:t>
            </a:r>
            <a:r>
              <a:rPr lang="en-US" dirty="0" smtClean="0"/>
              <a:t>Mediatek, Huawei, </a:t>
            </a:r>
            <a:r>
              <a:rPr lang="en-US" dirty="0" err="1" smtClean="0"/>
              <a:t>HiSilicon</a:t>
            </a:r>
            <a:endParaRPr lang="en-US" dirty="0" smtClean="0"/>
          </a:p>
          <a:p>
            <a:pPr marL="742950" lvl="2" indent="-342900"/>
            <a:r>
              <a:rPr lang="en-US" dirty="0" smtClean="0"/>
              <a:t>Spec impact: low (Mediatek), </a:t>
            </a:r>
            <a:r>
              <a:rPr lang="en-US" dirty="0"/>
              <a:t>large </a:t>
            </a:r>
            <a:r>
              <a:rPr lang="en-US" dirty="0" smtClean="0"/>
              <a:t>(Ericsson)</a:t>
            </a:r>
          </a:p>
          <a:p>
            <a:pPr marL="742950" lvl="2" indent="-342900"/>
            <a:r>
              <a:rPr lang="en-US" dirty="0" smtClean="0"/>
              <a:t>Performance better Alt 1 – Mediatek</a:t>
            </a:r>
          </a:p>
          <a:p>
            <a:pPr marL="742950" lvl="2" indent="-342900"/>
            <a:r>
              <a:rPr lang="en-US" dirty="0" smtClean="0"/>
              <a:t>1 PRB is not decodable</a:t>
            </a:r>
            <a:endParaRPr lang="en-US" dirty="0"/>
          </a:p>
          <a:p>
            <a:r>
              <a:rPr lang="en-US" dirty="0" smtClean="0"/>
              <a:t>Alt 3: Coding over multiple </a:t>
            </a:r>
            <a:r>
              <a:rPr lang="en-US" dirty="0"/>
              <a:t>SF and RV </a:t>
            </a:r>
            <a:r>
              <a:rPr lang="en-US" dirty="0" smtClean="0"/>
              <a:t>Cycling</a:t>
            </a:r>
          </a:p>
          <a:p>
            <a:pPr marL="742950" lvl="2" indent="-342900"/>
            <a:r>
              <a:rPr lang="en-US" dirty="0" smtClean="0"/>
              <a:t>Supporting </a:t>
            </a:r>
            <a:r>
              <a:rPr lang="en-US" dirty="0"/>
              <a:t>companies: Mediatek</a:t>
            </a:r>
            <a:r>
              <a:rPr lang="en-US" dirty="0" smtClean="0"/>
              <a:t>,</a:t>
            </a:r>
            <a:r>
              <a:rPr lang="en-US" dirty="0"/>
              <a:t> </a:t>
            </a:r>
            <a:r>
              <a:rPr lang="en-US" dirty="0" smtClean="0"/>
              <a:t>Huawei, </a:t>
            </a:r>
            <a:r>
              <a:rPr lang="en-US" dirty="0" err="1"/>
              <a:t>HiSilicon</a:t>
            </a:r>
            <a:endParaRPr lang="en-US" dirty="0"/>
          </a:p>
          <a:p>
            <a:pPr marL="742950" lvl="2" indent="-342900"/>
            <a:r>
              <a:rPr lang="en-US" dirty="0"/>
              <a:t>Spec impact: </a:t>
            </a:r>
            <a:r>
              <a:rPr lang="en-US" dirty="0" smtClean="0"/>
              <a:t>largest</a:t>
            </a:r>
          </a:p>
          <a:p>
            <a:r>
              <a:rPr lang="en-US" dirty="0"/>
              <a:t>Alt </a:t>
            </a:r>
            <a:r>
              <a:rPr lang="en-US" dirty="0" smtClean="0"/>
              <a:t>4: Both alt 1 and alt 2</a:t>
            </a:r>
            <a:endParaRPr lang="en-US" dirty="0"/>
          </a:p>
          <a:p>
            <a:pPr marL="742950" lvl="2" indent="-342900"/>
            <a:r>
              <a:rPr lang="en-US" dirty="0"/>
              <a:t>Supporting companies: Mediatek, Huawei, </a:t>
            </a:r>
            <a:r>
              <a:rPr lang="en-US" dirty="0" err="1"/>
              <a:t>HiSilicon</a:t>
            </a:r>
            <a:endParaRPr lang="en-US" dirty="0"/>
          </a:p>
          <a:p>
            <a:pPr marL="742950" lvl="2" indent="-34290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06765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Constant UE Power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For </a:t>
            </a:r>
            <a:r>
              <a:rPr lang="en-US" sz="2800" dirty="0"/>
              <a:t>a UE transmitting PUSCH or PUCCH with repetitions, the PUSCH or PUCCH transmission power should remain constant over X subframes.</a:t>
            </a:r>
          </a:p>
          <a:p>
            <a:pPr lvl="1"/>
            <a:r>
              <a:rPr lang="en-US" sz="2400" dirty="0" smtClean="0"/>
              <a:t>The </a:t>
            </a:r>
            <a:r>
              <a:rPr lang="en-US" sz="2400" dirty="0"/>
              <a:t>UE transmission power can be calculated at the first subframe among the X subframes.</a:t>
            </a:r>
          </a:p>
          <a:p>
            <a:pPr lvl="1"/>
            <a:r>
              <a:rPr lang="en-US" sz="2400" dirty="0" smtClean="0"/>
              <a:t>FSS</a:t>
            </a:r>
            <a:r>
              <a:rPr lang="en-US" sz="2400" dirty="0"/>
              <a:t>: X is </a:t>
            </a:r>
            <a:r>
              <a:rPr lang="en-US" sz="2400" dirty="0" err="1"/>
              <a:t>Ych</a:t>
            </a:r>
            <a:r>
              <a:rPr lang="en-US" sz="2400" dirty="0"/>
              <a:t> or X could be entire repetition bundle.</a:t>
            </a:r>
          </a:p>
        </p:txBody>
      </p:sp>
    </p:spTree>
    <p:extLst>
      <p:ext uri="{BB962C8B-B14F-4D97-AF65-F5344CB8AC3E}">
        <p14:creationId xmlns:p14="http://schemas.microsoft.com/office/powerpoint/2010/main" val="36813667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3689</TotalTime>
  <Words>533</Words>
  <Application>Microsoft Office PowerPoint</Application>
  <PresentationFormat>On-screen Show (4:3)</PresentationFormat>
  <Paragraphs>64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WF on PUSCH</vt:lpstr>
      <vt:lpstr>Background</vt:lpstr>
      <vt:lpstr>Proposal</vt:lpstr>
      <vt:lpstr>Proposal</vt:lpstr>
      <vt:lpstr>Background- Sierra Analysis</vt:lpstr>
      <vt:lpstr>Proposal Constant UE Power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Frequency Hopping Granularity for MTC</dc:title>
  <dc:creator>Gus Vos</dc:creator>
  <cp:lastModifiedBy>Sierra</cp:lastModifiedBy>
  <cp:revision>199</cp:revision>
  <dcterms:created xsi:type="dcterms:W3CDTF">2006-08-16T00:00:00Z</dcterms:created>
  <dcterms:modified xsi:type="dcterms:W3CDTF">2015-10-08T15:36:18Z</dcterms:modified>
</cp:coreProperties>
</file>