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Coverage Enhancement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Sony, Panasonic, Huawei</a:t>
            </a:r>
            <a:r>
              <a:rPr lang="en-US" dirty="0"/>
              <a:t>, </a:t>
            </a:r>
            <a:r>
              <a:rPr lang="en-US" dirty="0" smtClean="0"/>
              <a:t>HiSilicon, LG, DoCoMo, </a:t>
            </a:r>
            <a:r>
              <a:rPr lang="en-US" dirty="0"/>
              <a:t>Ericsson</a:t>
            </a:r>
            <a:r>
              <a:rPr lang="en-US" dirty="0" smtClean="0"/>
              <a:t>, Alcatel-Lucent, Alcatel-Lucent Shanghai </a:t>
            </a:r>
            <a:r>
              <a:rPr lang="en-US" dirty="0" smtClean="0"/>
              <a:t>Bell, Nokia 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R1-156272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Agreements related to no/small number of repetitions including</a:t>
            </a:r>
          </a:p>
          <a:p>
            <a:pPr lvl="1"/>
            <a:r>
              <a:rPr lang="en-US" altLang="ja-JP" sz="1800" dirty="0" smtClean="0"/>
              <a:t>DCI contents targets for </a:t>
            </a:r>
            <a:r>
              <a:rPr lang="en-US" altLang="ja-JP" sz="1800" dirty="0"/>
              <a:t>no/small number of </a:t>
            </a:r>
            <a:r>
              <a:rPr lang="en-US" altLang="ja-JP" sz="1800" dirty="0" smtClean="0"/>
              <a:t>repetition</a:t>
            </a:r>
          </a:p>
          <a:p>
            <a:pPr lvl="1"/>
            <a:r>
              <a:rPr lang="en-US" altLang="ja-JP" sz="1800" dirty="0"/>
              <a:t>(At least) M-PDCCH with different aggregation levels</a:t>
            </a:r>
          </a:p>
          <a:p>
            <a:pPr lvl="1"/>
            <a:r>
              <a:rPr lang="en-US" altLang="ja-JP" sz="1800" dirty="0"/>
              <a:t>Resource allocation uses narrowband indication.</a:t>
            </a:r>
          </a:p>
          <a:p>
            <a:pPr lvl="1"/>
            <a:r>
              <a:rPr lang="en-US" altLang="ja-JP" sz="1800" dirty="0" smtClean="0"/>
              <a:t>(At least) CSI reference spans multiple subframes </a:t>
            </a:r>
          </a:p>
          <a:p>
            <a:pPr lvl="1"/>
            <a:r>
              <a:rPr lang="en-US" altLang="ja-JP" sz="1800" dirty="0" smtClean="0"/>
              <a:t>CSI measurements can be restricted to a subset.</a:t>
            </a:r>
          </a:p>
          <a:p>
            <a:pPr lvl="1"/>
            <a:r>
              <a:rPr lang="en-US" sz="1800" dirty="0" smtClean="0"/>
              <a:t>ACK/NACK/SR/Periodic CSI using PUCCH are supported</a:t>
            </a:r>
          </a:p>
          <a:p>
            <a:pPr lvl="1"/>
            <a:r>
              <a:rPr lang="en-US" sz="1800" dirty="0" smtClean="0"/>
              <a:t>(At least) implicit PUCCH resource determination</a:t>
            </a:r>
          </a:p>
          <a:p>
            <a:pPr lvl="1"/>
            <a:r>
              <a:rPr lang="en-US" sz="1800" dirty="0" smtClean="0"/>
              <a:t>PRACH power ramping</a:t>
            </a:r>
          </a:p>
          <a:p>
            <a:r>
              <a:rPr lang="en-US" altLang="ja-JP" sz="2000" dirty="0"/>
              <a:t>Agreements related to </a:t>
            </a:r>
            <a:r>
              <a:rPr lang="en-US" altLang="ja-JP" sz="2000" dirty="0" smtClean="0"/>
              <a:t>large number of repetitions including</a:t>
            </a:r>
          </a:p>
          <a:p>
            <a:pPr lvl="1"/>
            <a:r>
              <a:rPr lang="en-US" sz="1800" dirty="0" smtClean="0"/>
              <a:t>Cross subframe channel estimation and frequency hopping</a:t>
            </a:r>
          </a:p>
          <a:p>
            <a:pPr lvl="1"/>
            <a:r>
              <a:rPr lang="en-US" altLang="ja-JP" sz="1800" dirty="0"/>
              <a:t>DCI contents targets for </a:t>
            </a:r>
            <a:r>
              <a:rPr lang="en-US" altLang="ja-JP" sz="1800" dirty="0" smtClean="0"/>
              <a:t>large </a:t>
            </a:r>
            <a:r>
              <a:rPr lang="en-US" altLang="ja-JP" sz="1800" dirty="0"/>
              <a:t>repetition case</a:t>
            </a:r>
          </a:p>
          <a:p>
            <a:pPr lvl="1"/>
            <a:r>
              <a:rPr lang="en-US" altLang="ja-JP" sz="1800" dirty="0"/>
              <a:t>(At least) DCI fully occupy all 6 PRB pairs</a:t>
            </a:r>
          </a:p>
          <a:p>
            <a:pPr lvl="1"/>
            <a:r>
              <a:rPr lang="en-US" sz="1800" dirty="0" smtClean="0"/>
              <a:t>Number of HARQ reduced for unicast PDSCH</a:t>
            </a:r>
          </a:p>
          <a:p>
            <a:pPr lvl="1"/>
            <a:r>
              <a:rPr lang="en-US" altLang="ja-JP" sz="1800" dirty="0" smtClean="0"/>
              <a:t>ACK/NACK/SR using PUCCH are supported</a:t>
            </a:r>
            <a:endParaRPr lang="en-US" sz="1800" dirty="0" smtClean="0"/>
          </a:p>
          <a:p>
            <a:pPr lvl="1"/>
            <a:r>
              <a:rPr lang="en-US" sz="1800" dirty="0" smtClean="0"/>
              <a:t>No </a:t>
            </a:r>
            <a:r>
              <a:rPr lang="en-US" sz="1800" dirty="0"/>
              <a:t>PRACH power ramping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Two CE modes </a:t>
            </a:r>
            <a:r>
              <a:rPr lang="en-US" sz="2800" dirty="0"/>
              <a:t>are specified: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A describes a set of </a:t>
            </a:r>
            <a:r>
              <a:rPr lang="en-US" sz="2000" dirty="0" err="1"/>
              <a:t>behaviours</a:t>
            </a: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no repetitions and small number of repetitions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B describes </a:t>
            </a:r>
            <a:r>
              <a:rPr lang="en-US" sz="2000" dirty="0"/>
              <a:t>a set of</a:t>
            </a:r>
            <a:r>
              <a:rPr lang="en-US" sz="2000" dirty="0" smtClean="0"/>
              <a:t> </a:t>
            </a:r>
            <a:r>
              <a:rPr lang="en-US" sz="2000" dirty="0" err="1"/>
              <a:t>behaviours</a:t>
            </a: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large number of </a:t>
            </a:r>
            <a:r>
              <a:rPr lang="en-US" sz="2000" dirty="0" smtClean="0"/>
              <a:t>repetitions</a:t>
            </a:r>
          </a:p>
          <a:p>
            <a:pPr lvl="1"/>
            <a:r>
              <a:rPr lang="en-US" sz="2000" dirty="0" smtClean="0"/>
              <a:t>The mode is known to the UE</a:t>
            </a:r>
          </a:p>
          <a:p>
            <a:pPr lvl="1"/>
            <a:r>
              <a:rPr lang="en-GB" sz="2000" dirty="0"/>
              <a:t>For each physical channel, t</a:t>
            </a:r>
            <a:r>
              <a:rPr lang="en-GB" sz="2000" dirty="0" smtClean="0"/>
              <a:t>here may be some common numbers of repetitions which can be used in </a:t>
            </a:r>
            <a:r>
              <a:rPr lang="en-GB" sz="2000" dirty="0"/>
              <a:t>M</a:t>
            </a:r>
            <a:r>
              <a:rPr lang="en-GB" sz="2000" dirty="0" smtClean="0"/>
              <a:t>ode </a:t>
            </a:r>
            <a:r>
              <a:rPr lang="en-GB" sz="2000" dirty="0"/>
              <a:t>A and </a:t>
            </a:r>
            <a:r>
              <a:rPr lang="en-GB" sz="2000" dirty="0" smtClean="0"/>
              <a:t>Mode B</a:t>
            </a:r>
            <a:endParaRPr lang="en-GB" sz="2000" dirty="0"/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226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ＭＳ Ｐゴシック</vt:lpstr>
      <vt:lpstr>Arial</vt:lpstr>
      <vt:lpstr>Calibri</vt:lpstr>
      <vt:lpstr>Office Theme</vt:lpstr>
      <vt:lpstr>WF on Coverage Enhancement Mode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83</cp:revision>
  <dcterms:created xsi:type="dcterms:W3CDTF">2006-08-16T00:00:00Z</dcterms:created>
  <dcterms:modified xsi:type="dcterms:W3CDTF">2015-10-07T13:18:22Z</dcterms:modified>
</cp:coreProperties>
</file>