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5" r:id="rId5"/>
    <p:sldId id="386" r:id="rId6"/>
    <p:sldId id="387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CC"/>
    <a:srgbClr val="0000FF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 autoAdjust="0"/>
    <p:restoredTop sz="97222" autoAdjust="0"/>
  </p:normalViewPr>
  <p:slideViewPr>
    <p:cSldViewPr snapToGrid="0">
      <p:cViewPr>
        <p:scale>
          <a:sx n="70" d="100"/>
          <a:sy n="70" d="100"/>
        </p:scale>
        <p:origin x="-1350" y="-6"/>
      </p:cViewPr>
      <p:guideLst>
        <p:guide orient="horz" pos="2160"/>
        <p:guide pos="41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DDAE2AC-B506-4159-B49D-A43B9BFF21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EECBA01-1608-4EC8-89DF-2F124A5D84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C9B5EE-60BB-419D-9C98-794ADBC2C10B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405A3-5D8D-4607-A1E5-70B2575D22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6FADC-B2AB-41D7-948A-B6B0228BAB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ED8DC-8BFE-4D12-BE4C-2D17C8F0A59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5DAAB-F577-4FE1-B5D5-0D11A06685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9BBF1-2121-4DA4-A758-963658D866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E66D8-A6C3-470C-91B1-1C30A19DB7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18977-14C3-4907-A6FB-56CE67C746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3C591-EEDC-464C-894C-F505D72834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640DE-8041-4598-8C34-7C0C744057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DC130-937B-4031-97E3-99A25C68B8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E68F1-60AF-49CE-98AB-3D77209D2A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6F57B-AA08-4C0D-96FB-5CB632FB8B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9D551-39EF-461B-BE30-53245FDF0F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9436E-39E9-430A-B2DD-71E7C5175B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11CCC-9CAD-4733-A60E-D039CDD92E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20B98-B60C-4377-B183-B0CC0D6BEC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46E56-B2FE-446D-B438-098268E6FA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001B0-58B1-4A2E-875C-1FBBD30A40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C7F40-24BD-40DE-9984-8B1C6271B3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45ADB-87BB-40E1-AAE5-90B53DDCCF8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71124-083A-47A0-B6D8-7B14B538D8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979B6-C4E3-44AA-9AE6-B21B4CB345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BC63F-26F0-4A2D-BDF7-49723C12FD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6F12E-57D3-4815-85BA-A7085A86AC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85D05-EB9A-4BB9-AE29-7F9CDE89F4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CD433-D289-475F-AA90-DDA52324B0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4A6D1-7956-420E-88BD-0792F9C460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95B56-3853-4C56-A673-8C55A1E197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8FB5F-D9DD-4E44-B2CC-F181FD6A5E4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81D2B-9B47-4B7A-B844-34A29F5677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DDB67-155F-46D0-9C0D-3873CD0360B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1CB72-CC68-4BFF-BC0B-2B7B76B21BA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76EE1-2473-4424-A3DB-7968FBDE1B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8DF0C22-443C-4CF1-8418-397AFDEE73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9" r:id="rId1"/>
    <p:sldLayoutId id="2147486346" r:id="rId2"/>
    <p:sldLayoutId id="2147486347" r:id="rId3"/>
    <p:sldLayoutId id="2147486348" r:id="rId4"/>
    <p:sldLayoutId id="2147486349" r:id="rId5"/>
    <p:sldLayoutId id="2147486350" r:id="rId6"/>
    <p:sldLayoutId id="2147486351" r:id="rId7"/>
    <p:sldLayoutId id="2147486352" r:id="rId8"/>
    <p:sldLayoutId id="2147486353" r:id="rId9"/>
    <p:sldLayoutId id="2147486354" r:id="rId10"/>
    <p:sldLayoutId id="2147486355" r:id="rId11"/>
    <p:sldLayoutId id="214748635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ECE780C-E056-4B6F-AD64-C3978AC9A6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>
              <a:latin typeface="Arial" pitchFamily="34" charset="0"/>
              <a:ea typeface="宋体" pitchFamily="2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357" r:id="rId1"/>
    <p:sldLayoutId id="2147486358" r:id="rId2"/>
    <p:sldLayoutId id="2147486359" r:id="rId3"/>
    <p:sldLayoutId id="2147486360" r:id="rId4"/>
    <p:sldLayoutId id="2147486361" r:id="rId5"/>
    <p:sldLayoutId id="2147486362" r:id="rId6"/>
    <p:sldLayoutId id="2147486363" r:id="rId7"/>
    <p:sldLayoutId id="2147486364" r:id="rId8"/>
    <p:sldLayoutId id="2147486365" r:id="rId9"/>
    <p:sldLayoutId id="2147486366" r:id="rId10"/>
    <p:sldLayoutId id="21474863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7A5302F-7E40-46A1-A2D5-72EFD32690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68" r:id="rId1"/>
    <p:sldLayoutId id="2147486369" r:id="rId2"/>
    <p:sldLayoutId id="2147486370" r:id="rId3"/>
    <p:sldLayoutId id="2147486371" r:id="rId4"/>
    <p:sldLayoutId id="2147486372" r:id="rId5"/>
    <p:sldLayoutId id="2147486373" r:id="rId6"/>
    <p:sldLayoutId id="2147486374" r:id="rId7"/>
    <p:sldLayoutId id="2147486375" r:id="rId8"/>
    <p:sldLayoutId id="2147486376" r:id="rId9"/>
    <p:sldLayoutId id="2147486377" r:id="rId10"/>
    <p:sldLayoutId id="21474863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Multiplexing Capability of New PUCCH Format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4089093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#82bis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56260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lang="nn-NO" altLang="ja-JP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2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.2.1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73175" y="4467651"/>
            <a:ext cx="6946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charset="-128"/>
              </a:rPr>
              <a:t>CATT</a:t>
            </a:r>
            <a:r>
              <a:rPr lang="en-US" altLang="ja-JP" sz="2400" b="0">
                <a:ea typeface="ＭＳ Ｐゴシック" charset="-128"/>
              </a:rPr>
              <a:t>, </a:t>
            </a:r>
            <a:r>
              <a:rPr lang="en-US" altLang="ja-JP" sz="2400" b="0" smtClean="0">
                <a:ea typeface="ＭＳ Ｐゴシック" charset="-128"/>
              </a:rPr>
              <a:t>CATR, CMCC</a:t>
            </a:r>
            <a:r>
              <a:rPr lang="en-US" altLang="ja-JP" sz="2400" b="0" dirty="0" smtClean="0">
                <a:ea typeface="ＭＳ Ｐゴシック" charset="-128"/>
              </a:rPr>
              <a:t>, </a:t>
            </a:r>
            <a:r>
              <a:rPr lang="en-US" altLang="ja-JP" sz="2400" b="0" dirty="0" err="1" smtClean="0">
                <a:ea typeface="ＭＳ Ｐゴシック" charset="-128"/>
              </a:rPr>
              <a:t>DoCoMo</a:t>
            </a:r>
            <a:r>
              <a:rPr lang="en-US" altLang="ja-JP" sz="2400" b="0" dirty="0" smtClean="0">
                <a:ea typeface="ＭＳ Ｐゴシック" charset="-128"/>
              </a:rPr>
              <a:t>, Intel, OPPO, Qualcomm </a:t>
            </a:r>
            <a:endParaRPr lang="en-US" altLang="ja-JP" sz="2400" b="0" dirty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Backgrounds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RAN1#82 agreed on further study of the CDM for new PUCCH format</a:t>
            </a:r>
          </a:p>
          <a:p>
            <a:r>
              <a:rPr lang="en-GB" dirty="0" smtClean="0">
                <a:solidFill>
                  <a:schemeClr val="tx1"/>
                </a:solidFill>
                <a:latin typeface="+mn-lt"/>
              </a:rPr>
              <a:t>FFS: A new PUCCH format including CDM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1"/>
            <a:r>
              <a:rPr lang="en-GB" dirty="0" smtClean="0">
                <a:solidFill>
                  <a:schemeClr val="tx1"/>
                </a:solidFill>
                <a:latin typeface="+mn-lt"/>
              </a:rPr>
              <a:t>FFS:PUSCH-like or PUCCH format 3(PF3) based structure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2"/>
            <a:r>
              <a:rPr lang="en-GB" dirty="0" smtClean="0">
                <a:solidFill>
                  <a:schemeClr val="tx1"/>
                </a:solidFill>
                <a:latin typeface="+mn-lt"/>
              </a:rPr>
              <a:t>FFS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3"/>
            <a:r>
              <a:rPr lang="en-GB" dirty="0" smtClean="0">
                <a:solidFill>
                  <a:schemeClr val="tx1"/>
                </a:solidFill>
                <a:latin typeface="+mn-lt"/>
              </a:rPr>
              <a:t>Multi-PRB PF3 using a single DFT-</a:t>
            </a:r>
            <a:r>
              <a:rPr lang="en-GB" dirty="0" err="1" smtClean="0">
                <a:solidFill>
                  <a:schemeClr val="tx1"/>
                </a:solidFill>
                <a:latin typeface="+mn-lt"/>
              </a:rPr>
              <a:t>precoder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3"/>
            <a:r>
              <a:rPr lang="en-GB" dirty="0" smtClean="0">
                <a:solidFill>
                  <a:schemeClr val="tx1"/>
                </a:solidFill>
                <a:latin typeface="+mn-lt"/>
              </a:rPr>
              <a:t>Other format is not excluded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3"/>
            <a:r>
              <a:rPr lang="en-GB" dirty="0" smtClean="0">
                <a:solidFill>
                  <a:schemeClr val="tx1"/>
                </a:solidFill>
                <a:latin typeface="+mn-lt"/>
              </a:rPr>
              <a:t>Spreading factor 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3"/>
            <a:r>
              <a:rPr lang="en-GB" dirty="0" smtClean="0">
                <a:solidFill>
                  <a:schemeClr val="tx1"/>
                </a:solidFill>
                <a:latin typeface="+mn-lt"/>
              </a:rPr>
              <a:t>Spreading within or between SC-FDMA symbols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lvl="3"/>
            <a:r>
              <a:rPr lang="en-GB" dirty="0" smtClean="0">
                <a:solidFill>
                  <a:schemeClr val="tx1"/>
                </a:solidFill>
                <a:latin typeface="+mn-lt"/>
              </a:rPr>
              <a:t>Number of DMRS symbols</a:t>
            </a:r>
          </a:p>
          <a:p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r>
              <a:rPr lang="en-US" dirty="0" smtClean="0"/>
              <a:t>PUCCH resource utilization would have impact on UL system capacity, in particular for UL resource limited configurations/scenarios.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Proposals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" y="708088"/>
            <a:ext cx="8877300" cy="5690734"/>
          </a:xfrm>
        </p:spPr>
        <p:txBody>
          <a:bodyPr/>
          <a:lstStyle/>
          <a:p>
            <a:r>
              <a:rPr lang="en-US" b="1" dirty="0" smtClean="0"/>
              <a:t>Multiplexing of multiple users in the new PUCCH format is supported </a:t>
            </a:r>
          </a:p>
          <a:p>
            <a:pPr lvl="1"/>
            <a:r>
              <a:rPr lang="en-US" b="1" dirty="0" smtClean="0"/>
              <a:t>The new PUCCH format includes CDM-based PUSCH-like PUCCH format or/and PUCCH format 3 based solution</a:t>
            </a:r>
          </a:p>
          <a:p>
            <a:pPr lvl="0"/>
            <a:r>
              <a:rPr lang="en-US" b="1" dirty="0" smtClean="0"/>
              <a:t>Parameters for n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ew PUCCH format </a:t>
            </a:r>
            <a:r>
              <a:rPr lang="en-US" b="1" dirty="0" smtClean="0"/>
              <a:t>with CDM can be configured by the eNB for multiuser multiplexing </a:t>
            </a:r>
            <a:endParaRPr lang="en-US" sz="2000" dirty="0" smtClean="0">
              <a:solidFill>
                <a:schemeClr val="tx1"/>
              </a:solidFill>
              <a:latin typeface="+mn-lt"/>
            </a:endParaRPr>
          </a:p>
          <a:p>
            <a:pPr lvl="1"/>
            <a:r>
              <a:rPr lang="en-US" b="1" dirty="0" smtClean="0">
                <a:solidFill>
                  <a:schemeClr val="tx1"/>
                </a:solidFill>
                <a:latin typeface="+mn-lt"/>
              </a:rPr>
              <a:t>RRC </a:t>
            </a:r>
            <a:r>
              <a:rPr lang="en-US" b="1" dirty="0" smtClean="0"/>
              <a:t>Configured parameters for the PUSCH-like PUCCH format to enable CDM</a:t>
            </a:r>
          </a:p>
          <a:p>
            <a:pPr lvl="2"/>
            <a:r>
              <a:rPr lang="en-US" b="1" dirty="0" smtClean="0"/>
              <a:t>Spreading factor less than 5 (e.g., one bit to indicate SF=1, 2)</a:t>
            </a:r>
          </a:p>
          <a:p>
            <a:pPr lvl="3"/>
            <a:r>
              <a:rPr lang="en-US" b="1" dirty="0" smtClean="0"/>
              <a:t>FFS: number of bits (N)</a:t>
            </a:r>
          </a:p>
          <a:p>
            <a:pPr lvl="2"/>
            <a:r>
              <a:rPr lang="en-US" sz="2000" b="1" dirty="0" smtClean="0"/>
              <a:t>PUCCH resource index (0-110 )</a:t>
            </a:r>
          </a:p>
          <a:p>
            <a:pPr lvl="2"/>
            <a:r>
              <a:rPr lang="en-US" sz="2000" b="1" dirty="0" smtClean="0"/>
              <a:t>CDM index  (0, 2</a:t>
            </a:r>
            <a:r>
              <a:rPr lang="en-US" sz="2000" b="1" baseline="30000" dirty="0" smtClean="0"/>
              <a:t>N</a:t>
            </a:r>
            <a:r>
              <a:rPr lang="en-US" sz="2000" b="1" dirty="0" smtClean="0"/>
              <a:t> -1)</a:t>
            </a:r>
          </a:p>
          <a:p>
            <a:pPr lvl="3"/>
            <a:r>
              <a:rPr lang="en-US" b="1" dirty="0" smtClean="0"/>
              <a:t>Note: For the case with CDM, the number of PRB is fixed to 1</a:t>
            </a:r>
          </a:p>
          <a:p>
            <a:pPr lvl="1"/>
            <a:r>
              <a:rPr lang="en-US" b="1" dirty="0" smtClean="0"/>
              <a:t>RRC configured parameters for the multi-PRB PUCCH format 3:</a:t>
            </a:r>
          </a:p>
          <a:p>
            <a:pPr lvl="2"/>
            <a:r>
              <a:rPr lang="en-US" b="1" dirty="0" smtClean="0"/>
              <a:t>Number of PRBs ([2-4])</a:t>
            </a:r>
          </a:p>
          <a:p>
            <a:pPr lvl="2"/>
            <a:r>
              <a:rPr lang="en-US" b="1" dirty="0" smtClean="0"/>
              <a:t>PUCCH resource index (0~549)</a:t>
            </a:r>
          </a:p>
          <a:p>
            <a:pPr lvl="1"/>
            <a:r>
              <a:rPr lang="en-US" b="1" dirty="0" smtClean="0"/>
              <a:t>RRC configured parameters for multiple channels (OCCs) within one PRB</a:t>
            </a:r>
          </a:p>
          <a:p>
            <a:pPr lvl="2"/>
            <a:r>
              <a:rPr lang="en-US" b="1" dirty="0" smtClean="0">
                <a:solidFill>
                  <a:schemeClr val="tx1"/>
                </a:solidFill>
                <a:latin typeface="+mn-lt"/>
              </a:rPr>
              <a:t>Number of OCCs (1-5)</a:t>
            </a:r>
          </a:p>
          <a:p>
            <a:pPr lvl="2"/>
            <a:r>
              <a:rPr lang="en-US" b="1" dirty="0" smtClean="0"/>
              <a:t>OCC indices (1-5)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Proposals (Continued)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At least one PUCCH format is supported in Rel-13 </a:t>
            </a:r>
          </a:p>
          <a:p>
            <a:pPr lvl="2"/>
            <a:r>
              <a:rPr lang="en-US" b="1" dirty="0" smtClean="0"/>
              <a:t>PUSCH-like PUCCH format  </a:t>
            </a:r>
          </a:p>
          <a:p>
            <a:pPr lvl="2"/>
            <a:r>
              <a:rPr lang="en-US" b="1" dirty="0" smtClean="0"/>
              <a:t>PUCCH format 3 based solutions.</a:t>
            </a:r>
          </a:p>
          <a:p>
            <a:pPr lvl="3"/>
            <a:r>
              <a:rPr lang="en-US" b="1" dirty="0" smtClean="0"/>
              <a:t>Multiple PRBs - Number of PRBs are FFS</a:t>
            </a:r>
          </a:p>
          <a:p>
            <a:pPr lvl="3"/>
            <a:r>
              <a:rPr lang="en-US" b="1" dirty="0" smtClean="0"/>
              <a:t>Multiple channels (OCCs) within one PRB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17670</TotalTime>
  <Words>299</Words>
  <Application>Microsoft Office PowerPoint</Application>
  <PresentationFormat>全屏显示(4:3)</PresentationFormat>
  <Paragraphs>42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Way Forward on Multiplexing Capability of New PUCCH Format</vt:lpstr>
      <vt:lpstr>Backgrounds</vt:lpstr>
      <vt:lpstr>Proposals</vt:lpstr>
      <vt:lpstr>Proposals (Continued)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8Tx codebook for LTE-A</dc:title>
  <dc:creator>shupeng</dc:creator>
  <cp:lastModifiedBy>fcc</cp:lastModifiedBy>
  <cp:revision>1972</cp:revision>
  <dcterms:created xsi:type="dcterms:W3CDTF">2007-12-19T20:51:45Z</dcterms:created>
  <dcterms:modified xsi:type="dcterms:W3CDTF">2015-10-07T11:02:12Z</dcterms:modified>
</cp:coreProperties>
</file>