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437" autoAdjust="0"/>
    <p:restoredTop sz="94660"/>
  </p:normalViewPr>
  <p:slideViewPr>
    <p:cSldViewPr>
      <p:cViewPr varScale="1">
        <p:scale>
          <a:sx n="105" d="100"/>
          <a:sy n="105" d="100"/>
        </p:scale>
        <p:origin x="-522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D90822-FC78-410F-A102-7F09BF2A60F0}" type="datetimeFigureOut">
              <a:rPr lang="en-US" smtClean="0"/>
              <a:t>10/7/2015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ACB136-809A-4CD5-A87E-76C23C6AFD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49708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D90822-FC78-410F-A102-7F09BF2A60F0}" type="datetimeFigureOut">
              <a:rPr lang="en-US" smtClean="0"/>
              <a:t>10/7/2015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ACB136-809A-4CD5-A87E-76C23C6AFD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81668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D90822-FC78-410F-A102-7F09BF2A60F0}" type="datetimeFigureOut">
              <a:rPr lang="en-US" smtClean="0"/>
              <a:t>10/7/2015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ACB136-809A-4CD5-A87E-76C23C6AFD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02495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D90822-FC78-410F-A102-7F09BF2A60F0}" type="datetimeFigureOut">
              <a:rPr lang="en-US" smtClean="0"/>
              <a:t>10/7/2015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ACB136-809A-4CD5-A87E-76C23C6AFD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53804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D90822-FC78-410F-A102-7F09BF2A60F0}" type="datetimeFigureOut">
              <a:rPr lang="en-US" smtClean="0"/>
              <a:t>10/7/2015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ACB136-809A-4CD5-A87E-76C23C6AFD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23565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D90822-FC78-410F-A102-7F09BF2A60F0}" type="datetimeFigureOut">
              <a:rPr lang="en-US" smtClean="0"/>
              <a:t>10/7/2015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ACB136-809A-4CD5-A87E-76C23C6AFD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10314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D90822-FC78-410F-A102-7F09BF2A60F0}" type="datetimeFigureOut">
              <a:rPr lang="en-US" smtClean="0"/>
              <a:t>10/7/2015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ACB136-809A-4CD5-A87E-76C23C6AFD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30213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D90822-FC78-410F-A102-7F09BF2A60F0}" type="datetimeFigureOut">
              <a:rPr lang="en-US" smtClean="0"/>
              <a:t>10/7/2015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ACB136-809A-4CD5-A87E-76C23C6AFD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98000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D90822-FC78-410F-A102-7F09BF2A60F0}" type="datetimeFigureOut">
              <a:rPr lang="en-US" smtClean="0"/>
              <a:t>10/7/2015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ACB136-809A-4CD5-A87E-76C23C6AFD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80268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D90822-FC78-410F-A102-7F09BF2A60F0}" type="datetimeFigureOut">
              <a:rPr lang="en-US" smtClean="0"/>
              <a:t>10/7/2015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ACB136-809A-4CD5-A87E-76C23C6AFD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08805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D90822-FC78-410F-A102-7F09BF2A60F0}" type="datetimeFigureOut">
              <a:rPr lang="en-US" smtClean="0"/>
              <a:t>10/7/2015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ACB136-809A-4CD5-A87E-76C23C6AFD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98089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0D90822-FC78-410F-A102-7F09BF2A60F0}" type="datetimeFigureOut">
              <a:rPr lang="en-US" smtClean="0"/>
              <a:t>10/7/2015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ACB136-809A-4CD5-A87E-76C23C6AFD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57567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WF on CSI reporting for </a:t>
            </a:r>
            <a:br>
              <a:rPr lang="en-US" dirty="0" smtClean="0"/>
            </a:br>
            <a:r>
              <a:rPr lang="en-US" dirty="0" smtClean="0"/>
              <a:t>class B with K=1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Samsung, </a:t>
            </a:r>
            <a:r>
              <a:rPr lang="en-US" dirty="0" smtClean="0">
                <a:solidFill>
                  <a:schemeClr val="tx1"/>
                </a:solidFill>
              </a:rPr>
              <a:t>NTT DOCOMO, Nokia Networks, CATT 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79512" y="581779"/>
            <a:ext cx="878497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x-none" sz="2400" b="1"/>
              <a:t>3GPP TSG RAN WG1 Meeting #</a:t>
            </a:r>
            <a:r>
              <a:rPr lang="x-none" sz="2400" b="1" smtClean="0"/>
              <a:t>82</a:t>
            </a:r>
            <a:r>
              <a:rPr lang="en-US" sz="2400" b="1" dirty="0" err="1" smtClean="0"/>
              <a:t>bis</a:t>
            </a:r>
            <a:r>
              <a:rPr lang="x-none" sz="2400" b="1"/>
              <a:t>	</a:t>
            </a:r>
            <a:r>
              <a:rPr lang="en-US" sz="2400" b="1" dirty="0" smtClean="0"/>
              <a:t>                                       </a:t>
            </a:r>
            <a:r>
              <a:rPr lang="x-none" sz="2400" b="1" smtClean="0"/>
              <a:t>R1-15</a:t>
            </a:r>
            <a:r>
              <a:rPr lang="en-US" sz="2400" b="1" dirty="0" smtClean="0"/>
              <a:t>6247</a:t>
            </a:r>
            <a:endParaRPr lang="en-US" sz="2400" b="1" dirty="0" smtClean="0"/>
          </a:p>
          <a:p>
            <a:r>
              <a:rPr lang="en-US" sz="2400" b="1" dirty="0"/>
              <a:t>Malmö, Sweden, 5</a:t>
            </a:r>
            <a:r>
              <a:rPr lang="en-US" sz="2400" b="1" baseline="30000" dirty="0"/>
              <a:t>th</a:t>
            </a:r>
            <a:r>
              <a:rPr lang="en-US" sz="2400" b="1" dirty="0"/>
              <a:t> - 9</a:t>
            </a:r>
            <a:r>
              <a:rPr lang="en-US" sz="2400" b="1" baseline="30000" dirty="0"/>
              <a:t>th</a:t>
            </a:r>
            <a:r>
              <a:rPr lang="en-US" sz="2400" b="1" dirty="0"/>
              <a:t> October </a:t>
            </a:r>
            <a:r>
              <a:rPr lang="en-US" sz="2400" b="1" dirty="0" smtClean="0"/>
              <a:t>2015</a:t>
            </a:r>
            <a:endParaRPr lang="en-US" sz="2400" b="1" dirty="0"/>
          </a:p>
          <a:p>
            <a:endParaRPr lang="en-US" sz="2400" b="1" dirty="0" smtClean="0"/>
          </a:p>
          <a:p>
            <a:r>
              <a:rPr lang="en-US" sz="2400" b="1" dirty="0" smtClean="0"/>
              <a:t>AI: 7.2.4.3</a:t>
            </a:r>
            <a:endParaRPr 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16639775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792162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Periodic CSI reporting for class B K=1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143000"/>
            <a:ext cx="8686800" cy="5181600"/>
          </a:xfrm>
        </p:spPr>
        <p:txBody>
          <a:bodyPr>
            <a:normAutofit/>
          </a:bodyPr>
          <a:lstStyle/>
          <a:p>
            <a:r>
              <a:rPr lang="en-US" sz="2800" dirty="0" smtClean="0"/>
              <a:t>CSI (CQI/PMI/RI) is reported on PUCCH format 2/2a/2b</a:t>
            </a:r>
          </a:p>
          <a:p>
            <a:endParaRPr lang="en-US" sz="2800" dirty="0" smtClean="0"/>
          </a:p>
          <a:p>
            <a:r>
              <a:rPr lang="en-US" sz="2800" dirty="0" smtClean="0"/>
              <a:t>Rel.12 periodic CSI reporting definitions are reused</a:t>
            </a:r>
          </a:p>
          <a:p>
            <a:pPr lvl="1"/>
            <a:r>
              <a:rPr lang="en-US" sz="2400" dirty="0" smtClean="0"/>
              <a:t>Both for mode 1-1 and 2-1</a:t>
            </a:r>
          </a:p>
          <a:p>
            <a:pPr lvl="1"/>
            <a:r>
              <a:rPr lang="en-US" sz="2400" dirty="0" smtClean="0"/>
              <a:t>When configured with W</a:t>
            </a:r>
            <a:r>
              <a:rPr lang="en-US" sz="2400" baseline="-25000" dirty="0" smtClean="0"/>
              <a:t>2</a:t>
            </a:r>
            <a:r>
              <a:rPr lang="en-US" sz="2400" dirty="0" smtClean="0"/>
              <a:t>-only feedback: </a:t>
            </a:r>
          </a:p>
          <a:p>
            <a:pPr lvl="2"/>
            <a:r>
              <a:rPr lang="en-US" sz="1800" dirty="0" smtClean="0"/>
              <a:t>Mode 1-1: For 2, 4, and 8-port, a </a:t>
            </a:r>
            <a:r>
              <a:rPr lang="en-US" sz="1800" dirty="0" smtClean="0"/>
              <a:t>single mode 1-1 without </a:t>
            </a:r>
            <a:r>
              <a:rPr lang="en-US" sz="1800" dirty="0" err="1" smtClean="0"/>
              <a:t>submodes</a:t>
            </a:r>
            <a:r>
              <a:rPr lang="en-US" sz="1800" dirty="0" smtClean="0"/>
              <a:t> </a:t>
            </a:r>
            <a:r>
              <a:rPr lang="en-US" sz="1800" dirty="0" smtClean="0"/>
              <a:t>with </a:t>
            </a:r>
            <a:r>
              <a:rPr lang="en-US" sz="1800" dirty="0" smtClean="0"/>
              <a:t>L-bit PMI where L≤</a:t>
            </a:r>
            <a:r>
              <a:rPr lang="en-US" sz="1800" dirty="0" smtClean="0"/>
              <a:t>4</a:t>
            </a:r>
          </a:p>
          <a:p>
            <a:pPr lvl="2"/>
            <a:r>
              <a:rPr lang="en-US" sz="1800" dirty="0" smtClean="0"/>
              <a:t>Mode 2-1: follows Rel.8 description</a:t>
            </a:r>
            <a:endParaRPr lang="en-US" sz="1800" dirty="0" smtClean="0"/>
          </a:p>
          <a:p>
            <a:pPr lvl="1"/>
            <a:r>
              <a:rPr lang="en-US" sz="2400" dirty="0" smtClean="0"/>
              <a:t>When configured with legacy feedback: </a:t>
            </a:r>
          </a:p>
          <a:p>
            <a:pPr lvl="2"/>
            <a:r>
              <a:rPr lang="en-US" sz="1800" dirty="0" smtClean="0"/>
              <a:t>Mode 1-1 and 2-1 follow Rel.12 description</a:t>
            </a:r>
            <a:endParaRPr lang="en-US" sz="1400" dirty="0"/>
          </a:p>
          <a:p>
            <a:pPr lvl="2"/>
            <a:endParaRPr lang="en-US" sz="1800" dirty="0"/>
          </a:p>
          <a:p>
            <a:endParaRPr lang="en-US" sz="2600" dirty="0" smtClean="0"/>
          </a:p>
          <a:p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367488787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792162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Aperiodic CSI reporting for class B K=1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43000"/>
            <a:ext cx="8229600" cy="5257800"/>
          </a:xfrm>
        </p:spPr>
        <p:txBody>
          <a:bodyPr>
            <a:normAutofit/>
          </a:bodyPr>
          <a:lstStyle/>
          <a:p>
            <a:r>
              <a:rPr lang="en-US" sz="2800" dirty="0" smtClean="0"/>
              <a:t>Rel.12 aperiodic CSI (CQI/PMI/RI) reporting mechanism is reused</a:t>
            </a:r>
          </a:p>
          <a:p>
            <a:pPr lvl="1"/>
            <a:r>
              <a:rPr lang="en-US" sz="2400" dirty="0" smtClean="0"/>
              <a:t>Reporting mode descriptions for modes 1-2, 2-2, 3-1, 3-2</a:t>
            </a:r>
          </a:p>
          <a:p>
            <a:pPr lvl="1"/>
            <a:r>
              <a:rPr lang="en-US" sz="2400" dirty="0" smtClean="0"/>
              <a:t>UCI mapping on PUSCH</a:t>
            </a:r>
          </a:p>
          <a:p>
            <a:pPr lvl="1"/>
            <a:endParaRPr lang="en-US" sz="2400" dirty="0"/>
          </a:p>
          <a:p>
            <a:r>
              <a:rPr lang="en-US" sz="2800" dirty="0" smtClean="0"/>
              <a:t>Rel.12 aperiodic CSI triggering mechanism is reused</a:t>
            </a:r>
          </a:p>
          <a:p>
            <a:endParaRPr lang="en-US" sz="2800" dirty="0" smtClean="0"/>
          </a:p>
          <a:p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400496951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154</TotalTime>
  <Words>141</Words>
  <Application>Microsoft Office PowerPoint</Application>
  <PresentationFormat>On-screen Show (4:3)</PresentationFormat>
  <Paragraphs>23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WF on CSI reporting for  class B with K=1</vt:lpstr>
      <vt:lpstr>Periodic CSI reporting for class B K=1</vt:lpstr>
      <vt:lpstr>Aperiodic CSI reporting for class B K=1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class B CSI reporting</dc:title>
  <dc:creator>Eko Onggosanusi</dc:creator>
  <cp:lastModifiedBy>Eko Onggosanusi</cp:lastModifiedBy>
  <cp:revision>16</cp:revision>
  <dcterms:created xsi:type="dcterms:W3CDTF">2015-10-06T22:14:41Z</dcterms:created>
  <dcterms:modified xsi:type="dcterms:W3CDTF">2015-10-07T09:36:06Z</dcterms:modified>
</cp:coreProperties>
</file>