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WF on Cross-</a:t>
            </a:r>
            <a:r>
              <a:rPr lang="en-GB" dirty="0" err="1"/>
              <a:t>subframe</a:t>
            </a:r>
            <a:r>
              <a:rPr lang="en-GB" dirty="0"/>
              <a:t> Channel Estimation for 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R1-156243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  <a:r>
              <a:rPr lang="en-US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Agreements from RAN1#81:</a:t>
            </a:r>
            <a:endParaRPr lang="en-US" dirty="0" smtClean="0"/>
          </a:p>
          <a:p>
            <a:pPr lvl="1"/>
            <a:r>
              <a:rPr lang="en-US" dirty="0" smtClean="0"/>
              <a:t>Within </a:t>
            </a:r>
            <a:r>
              <a:rPr lang="en-US" dirty="0" err="1"/>
              <a:t>subframes</a:t>
            </a:r>
            <a:r>
              <a:rPr lang="en-US" dirty="0"/>
              <a:t> for M-PDCCH transmission for UEs operating coverage enhancements, </a:t>
            </a:r>
          </a:p>
          <a:p>
            <a:pPr lvl="2"/>
            <a:r>
              <a:rPr lang="en-US" dirty="0"/>
              <a:t>Confirm working assumption with the following revised proposal</a:t>
            </a:r>
          </a:p>
          <a:p>
            <a:pPr lvl="3"/>
            <a:r>
              <a:rPr lang="en-US" dirty="0"/>
              <a:t>The UE may assume the same </a:t>
            </a:r>
            <a:r>
              <a:rPr lang="en-US" dirty="0" err="1"/>
              <a:t>precoder</a:t>
            </a:r>
            <a:r>
              <a:rPr lang="en-US" dirty="0"/>
              <a:t> per antenna port applies at least on the same PRB for at least X </a:t>
            </a:r>
            <a:r>
              <a:rPr lang="en-US" dirty="0" err="1"/>
              <a:t>subframes</a:t>
            </a:r>
            <a:r>
              <a:rPr lang="en-US" dirty="0"/>
              <a:t>.</a:t>
            </a:r>
          </a:p>
          <a:p>
            <a:pPr lvl="2"/>
            <a:r>
              <a:rPr lang="en-US" dirty="0"/>
              <a:t>FFS: The UE may assume the same </a:t>
            </a:r>
            <a:r>
              <a:rPr lang="en-US" dirty="0" err="1"/>
              <a:t>precoder</a:t>
            </a:r>
            <a:r>
              <a:rPr lang="en-US" dirty="0"/>
              <a:t> per antenna port applies on a PRG for at least X </a:t>
            </a:r>
            <a:r>
              <a:rPr lang="en-US" dirty="0" err="1"/>
              <a:t>subframes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168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/>
              <a:t>Agreements from </a:t>
            </a:r>
            <a:r>
              <a:rPr lang="en-US" b="1" u="sng" dirty="0" smtClean="0"/>
              <a:t>RAN1#82:</a:t>
            </a:r>
          </a:p>
          <a:p>
            <a:pPr lvl="0"/>
            <a:r>
              <a:rPr lang="en-US" dirty="0"/>
              <a:t>When frequency hopping is configured for the PDSCH with DMRS-based transmission , </a:t>
            </a:r>
          </a:p>
          <a:p>
            <a:pPr lvl="1"/>
            <a:r>
              <a:rPr lang="en-US" dirty="0"/>
              <a:t>Same precoding matrix is assumed per antenna port at least on the same PRB for at least X consecutive </a:t>
            </a:r>
            <a:r>
              <a:rPr lang="en-US" dirty="0" err="1"/>
              <a:t>subframes</a:t>
            </a:r>
            <a:endParaRPr lang="en-US" dirty="0"/>
          </a:p>
          <a:p>
            <a:pPr lvl="1"/>
            <a:r>
              <a:rPr lang="en-US" dirty="0"/>
              <a:t>Precoding matrix may vary  from one set of X </a:t>
            </a:r>
            <a:r>
              <a:rPr lang="en-US" dirty="0" err="1"/>
              <a:t>subframes</a:t>
            </a:r>
            <a:r>
              <a:rPr lang="en-US" dirty="0"/>
              <a:t> to another set of X </a:t>
            </a:r>
            <a:r>
              <a:rPr lang="en-US" dirty="0" err="1"/>
              <a:t>subframes</a:t>
            </a:r>
            <a:endParaRPr lang="en-US" dirty="0"/>
          </a:p>
          <a:p>
            <a:pPr lvl="1"/>
            <a:r>
              <a:rPr lang="en-US" dirty="0"/>
              <a:t>X is the number of consecutive </a:t>
            </a:r>
            <a:r>
              <a:rPr lang="en-US" dirty="0" err="1"/>
              <a:t>subframes</a:t>
            </a:r>
            <a:r>
              <a:rPr lang="en-US" dirty="0"/>
              <a:t> where PDSCH is transmitted in the same narrowband (excluding retuning time)</a:t>
            </a:r>
          </a:p>
          <a:p>
            <a:pPr lvl="1"/>
            <a:r>
              <a:rPr lang="en-US" dirty="0"/>
              <a:t>This does not preclude dis-continuous transmission of the PDSCH</a:t>
            </a:r>
          </a:p>
          <a:p>
            <a:pPr lvl="0"/>
            <a:r>
              <a:rPr lang="en-US" dirty="0"/>
              <a:t>FFS: When frequency hopping is not configured for the </a:t>
            </a:r>
            <a:r>
              <a:rPr lang="en-US" dirty="0" smtClean="0"/>
              <a:t>PDSCH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436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When frequency hopping is NOT configured for the PDSCH with DMRS-based </a:t>
            </a:r>
            <a:r>
              <a:rPr lang="en-GB" dirty="0" smtClean="0"/>
              <a:t>transmission, </a:t>
            </a:r>
            <a:endParaRPr lang="en-US" dirty="0"/>
          </a:p>
          <a:p>
            <a:pPr lvl="1" hangingPunct="0"/>
            <a:r>
              <a:rPr lang="en-GB" dirty="0"/>
              <a:t>Same precoding matrix is assumed per antenna port at least on the same PRB for at least X consecutive </a:t>
            </a:r>
            <a:r>
              <a:rPr lang="en-GB" dirty="0" err="1"/>
              <a:t>subframes</a:t>
            </a:r>
            <a:endParaRPr lang="en-US" dirty="0"/>
          </a:p>
          <a:p>
            <a:pPr lvl="1" hangingPunct="0"/>
            <a:r>
              <a:rPr lang="en-GB" dirty="0"/>
              <a:t>Precoding matrix may vary  from one set of X </a:t>
            </a:r>
            <a:r>
              <a:rPr lang="en-GB" dirty="0" err="1"/>
              <a:t>subframes</a:t>
            </a:r>
            <a:r>
              <a:rPr lang="en-GB" dirty="0"/>
              <a:t> to another set of X </a:t>
            </a:r>
            <a:r>
              <a:rPr lang="en-GB" dirty="0" err="1" smtClean="0"/>
              <a:t>subframes</a:t>
            </a:r>
            <a:endParaRPr lang="en-GB" dirty="0" smtClean="0"/>
          </a:p>
          <a:p>
            <a:pPr lvl="1" hangingPunct="0"/>
            <a:r>
              <a:rPr lang="en-US" dirty="0"/>
              <a:t>X is the number of consecutive </a:t>
            </a:r>
            <a:r>
              <a:rPr lang="en-US" dirty="0" err="1"/>
              <a:t>subframes</a:t>
            </a:r>
            <a:r>
              <a:rPr lang="en-US" dirty="0"/>
              <a:t> where PDSCH is transmitted in the same narrowband (excluding retuning time</a:t>
            </a:r>
            <a:r>
              <a:rPr lang="en-US" dirty="0" smtClean="0"/>
              <a:t>)</a:t>
            </a:r>
            <a:endParaRPr lang="en-GB" dirty="0"/>
          </a:p>
          <a:p>
            <a:r>
              <a:rPr lang="en-US" dirty="0"/>
              <a:t>Value of X is signaled from network to UE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281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Cross-subframe Channel Estimation for PDSCH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Cross-subframe Channel Estimation for PDSCH</dc:title>
  <dc:creator>Yufei Blankenship</dc:creator>
  <cp:lastModifiedBy>Yufei Blankenship</cp:lastModifiedBy>
  <cp:revision>65</cp:revision>
  <dcterms:created xsi:type="dcterms:W3CDTF">2006-08-16T00:00:00Z</dcterms:created>
  <dcterms:modified xsi:type="dcterms:W3CDTF">2015-10-07T10:26:34Z</dcterms:modified>
</cp:coreProperties>
</file>