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6" autoAdjust="0"/>
    <p:restoredTop sz="94609" autoAdjust="0"/>
  </p:normalViewPr>
  <p:slideViewPr>
    <p:cSldViewPr>
      <p:cViewPr varScale="1">
        <p:scale>
          <a:sx n="80" d="100"/>
          <a:sy n="80" d="100"/>
        </p:scale>
        <p:origin x="-1349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2C88A-5BD6-43AD-AB82-42D7C31CA24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62B92-44DB-498F-80A2-A4B9589887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8DEDDCC-F20E-467F-8C07-738F3E590434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/>
              <a:t>WF on Design Principle for MUST Signaling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82bis</a:t>
            </a:r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R1-156234</a:t>
            </a:r>
            <a:endParaRPr lang="en-US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Malmo, Sweden, 5th </a:t>
            </a:r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– </a:t>
            </a:r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9th October </a:t>
            </a:r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2015</a:t>
            </a:r>
            <a:endParaRPr lang="en-GB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7.2.7.3</a:t>
            </a:r>
            <a:endParaRPr lang="en-GB" altLang="ko-KR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Proposal</a:t>
            </a:r>
          </a:p>
        </p:txBody>
      </p:sp>
      <p:sp>
        <p:nvSpPr>
          <p:cNvPr id="6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4848244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 smtClean="0"/>
              <a:t>The design principle for MUST signaling includes:</a:t>
            </a:r>
          </a:p>
          <a:p>
            <a:pPr lvl="1"/>
            <a:r>
              <a:rPr lang="en-US" altLang="zh-CN" sz="2000" dirty="0" smtClean="0"/>
              <a:t>To support potentially different transmission modes and spatial </a:t>
            </a:r>
            <a:r>
              <a:rPr lang="en-US" altLang="zh-CN" sz="2000" dirty="0" err="1" smtClean="0"/>
              <a:t>precoders</a:t>
            </a:r>
            <a:r>
              <a:rPr lang="en-US" altLang="zh-CN" sz="2000" dirty="0" smtClean="0"/>
              <a:t> for near and far users</a:t>
            </a:r>
          </a:p>
          <a:p>
            <a:pPr lvl="1"/>
            <a:r>
              <a:rPr lang="en-US" altLang="zh-CN" sz="2000" dirty="0" smtClean="0"/>
              <a:t>To support dynamic switching between MUST and OMA for MUST capable UE</a:t>
            </a:r>
          </a:p>
          <a:p>
            <a:pPr lvl="1"/>
            <a:r>
              <a:rPr lang="en-US" altLang="zh-CN" sz="2000" dirty="0" smtClean="0"/>
              <a:t>To support dynamic pairing of near and far users</a:t>
            </a:r>
          </a:p>
          <a:p>
            <a:pPr lvl="1"/>
            <a:r>
              <a:rPr lang="en-US" altLang="zh-CN" sz="2000" dirty="0" smtClean="0"/>
              <a:t>To use separate DCIs for near and far users</a:t>
            </a:r>
          </a:p>
          <a:p>
            <a:pPr lvl="1"/>
            <a:r>
              <a:rPr lang="en-US" altLang="zh-CN" sz="2000" dirty="0" smtClean="0"/>
              <a:t>Signaling enhancement only applies to near user, i.e., far user uses legacy DCIs</a:t>
            </a:r>
          </a:p>
          <a:p>
            <a:pPr lvl="1"/>
            <a:r>
              <a:rPr lang="en-US" altLang="zh-CN" sz="2000" dirty="0" smtClean="0"/>
              <a:t>Signaling enhancement details should consider</a:t>
            </a:r>
          </a:p>
          <a:p>
            <a:pPr lvl="2"/>
            <a:r>
              <a:rPr lang="en-US" altLang="zh-CN" sz="1600" dirty="0" smtClean="0"/>
              <a:t>The essential assisting information needed for certain receiver</a:t>
            </a:r>
          </a:p>
          <a:p>
            <a:pPr lvl="2"/>
            <a:r>
              <a:rPr lang="en-US" altLang="zh-CN" sz="1600" dirty="0" smtClean="0"/>
              <a:t>The feasibility of blind decoding of part of the essential assisting information, i.e., TM, PMI, of far user</a:t>
            </a:r>
          </a:p>
          <a:p>
            <a:pPr lvl="2"/>
            <a:r>
              <a:rPr lang="en-US" altLang="zh-CN" sz="1600" dirty="0" smtClean="0"/>
              <a:t>To reuse some field(s) in legacy DCIs to carry part of the essential assisting information</a:t>
            </a:r>
          </a:p>
          <a:p>
            <a:pPr lvl="2"/>
            <a:r>
              <a:rPr lang="en-US" altLang="zh-CN" sz="1600" dirty="0" smtClean="0"/>
              <a:t>Higher-layer configuration</a:t>
            </a:r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7159</TotalTime>
  <Words>137</Words>
  <Application>Microsoft Office PowerPoint</Application>
  <PresentationFormat>On-screen Show 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Design Principle for MUST Signaling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Yifei Yuan</cp:lastModifiedBy>
  <cp:revision>218</cp:revision>
  <dcterms:created xsi:type="dcterms:W3CDTF">2014-08-07T02:43:23Z</dcterms:created>
  <dcterms:modified xsi:type="dcterms:W3CDTF">2015-10-07T07:13:00Z</dcterms:modified>
</cp:coreProperties>
</file>