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9" r:id="rId2"/>
    <p:sldId id="270" r:id="rId3"/>
    <p:sldId id="263" r:id="rId4"/>
    <p:sldId id="26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948" autoAdjust="0"/>
    <p:restoredTop sz="96925" autoAdjust="0"/>
  </p:normalViewPr>
  <p:slideViewPr>
    <p:cSldViewPr>
      <p:cViewPr>
        <p:scale>
          <a:sx n="90" d="100"/>
          <a:sy n="90" d="100"/>
        </p:scale>
        <p:origin x="-852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592D8D90-4A1E-4B21-84B1-0C5B535DD0B2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4AFA71F5-E414-4337-A0CE-0F514F9731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8D835-63F9-47EA-A4AA-3864BEFE5213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C5290-9965-4084-AD3F-935D566209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F4A4F-1304-446A-AE00-E82B1ABCF75D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3DC02-8E5D-4B0B-9B7A-F28ADAB544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E4C56-5D46-45A0-AE8A-42D6FE291660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B6504-0075-4FF5-AF05-46B4ACBFF7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642942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858312" cy="578647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FAC02-67FE-4C6F-A2E3-73EF929C0DF8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0DF04-D784-4787-B1A2-8CF9FA5B60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A28DD-460B-484C-8DBD-6311FA092877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06117-BA13-4B50-B7E6-6D37C3DE86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5F0B3-2D54-4436-9D68-860943D536A8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92C39-7C99-4653-B1FD-C7CD52D630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21B3B-6D55-4D7C-BA5A-DEA0F02E658B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77FF2-C5C8-4F39-AA8B-D6FBA83450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B01B1-8F75-4DA1-8F8E-B0420EF82611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74859-9404-4F66-A649-0A7682E47A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5848D-385E-4667-AF39-A2A4E0D8EE6A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E8277-9CB9-46CD-8A3A-C4AFC6C9A6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08C75-0763-4844-93C8-D6250CF61FE2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7D699-3767-4A46-9759-3E26077980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C8573-7E44-4E90-B615-2920CF231F90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AEEA5-1A15-43F5-8EE8-27B8FAFE8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FF80DE7-9FCC-4B05-9BA4-E2A5FAD4EA8D}" type="datetimeFigureOut">
              <a:rPr lang="zh-CN" altLang="en-US"/>
              <a:pPr>
                <a:defRPr/>
              </a:pPr>
              <a:t>2015-10-7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3FD9DAE-01ED-413B-875A-641708B6FB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714375" y="1500188"/>
            <a:ext cx="7772400" cy="1470025"/>
          </a:xfrm>
        </p:spPr>
        <p:txBody>
          <a:bodyPr/>
          <a:lstStyle/>
          <a:p>
            <a:r>
              <a:rPr lang="en-US" altLang="zh-CN" dirty="0" smtClean="0"/>
              <a:t>CSI-RS in </a:t>
            </a:r>
            <a:r>
              <a:rPr lang="en-US" altLang="zh-CN" dirty="0" err="1" smtClean="0"/>
              <a:t>DwPTS</a:t>
            </a:r>
            <a:endParaRPr lang="zh-CN" altLang="en-US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3143248"/>
            <a:ext cx="6829425" cy="2286000"/>
          </a:xfrm>
        </p:spPr>
        <p:txBody>
          <a:bodyPr/>
          <a:lstStyle/>
          <a:p>
            <a:pPr>
              <a:defRPr/>
            </a:pPr>
            <a:r>
              <a:rPr lang="en-US" altLang="zh-CN" dirty="0" smtClean="0"/>
              <a:t>CATT, CATR, CMCC, </a:t>
            </a:r>
            <a:r>
              <a:rPr lang="en-US" dirty="0" smtClean="0"/>
              <a:t>Beijing </a:t>
            </a:r>
            <a:r>
              <a:rPr lang="en-US" dirty="0" err="1" smtClean="0"/>
              <a:t>Xinwei</a:t>
            </a:r>
            <a:r>
              <a:rPr lang="en-US" dirty="0" smtClean="0"/>
              <a:t> Telecom Tech., </a:t>
            </a:r>
            <a:r>
              <a:rPr lang="en-GB" dirty="0" smtClean="0"/>
              <a:t>Innovative Technology Lab Co., </a:t>
            </a:r>
            <a:r>
              <a:rPr lang="en-GB" smtClean="0"/>
              <a:t>Lenovo, Softbank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5750" y="428625"/>
            <a:ext cx="32258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latin typeface="+mj-lt"/>
              </a:rPr>
              <a:t>3GPP TSG-RAN1#82bis, </a:t>
            </a:r>
          </a:p>
          <a:p>
            <a:pPr>
              <a:defRPr/>
            </a:pPr>
            <a:r>
              <a:rPr lang="en-US" dirty="0">
                <a:latin typeface="+mj-lt"/>
              </a:rPr>
              <a:t>Malmo, Sweden, Oct. 5</a:t>
            </a:r>
            <a:r>
              <a:rPr lang="en-US" baseline="30000" dirty="0">
                <a:latin typeface="+mj-lt"/>
              </a:rPr>
              <a:t> –</a:t>
            </a:r>
            <a:r>
              <a:rPr lang="en-US" dirty="0">
                <a:latin typeface="+mj-lt"/>
              </a:rPr>
              <a:t> 9, 2015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15188" y="428625"/>
            <a:ext cx="119936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>
                <a:latin typeface="+mj-lt"/>
              </a:rPr>
              <a:t>R1-156145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8858250" cy="642938"/>
          </a:xfrm>
        </p:spPr>
        <p:txBody>
          <a:bodyPr/>
          <a:lstStyle/>
          <a:p>
            <a:r>
              <a:rPr lang="en-GB" dirty="0" smtClean="0"/>
              <a:t>Background</a:t>
            </a:r>
            <a:endParaRPr lang="en-US" altLang="zh-CN" dirty="0" smtClean="0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2500298" y="1071546"/>
          <a:ext cx="3804303" cy="4429156"/>
        </p:xfrm>
        <a:graphic>
          <a:graphicData uri="http://schemas.openxmlformats.org/presentationml/2006/ole">
            <p:oleObj spid="_x0000_s23554" name="Visio" r:id="rId3" imgW="5006340" imgH="5830062" progId="Visio.Drawing.11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5643578"/>
            <a:ext cx="8358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In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0, it’s not possible to map 16 ports CSI-RS, meaning that in some UL/DL configurations it’s not possible to transmit CSI-RS ports&gt;8.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8858250" cy="642938"/>
          </a:xfrm>
        </p:spPr>
        <p:txBody>
          <a:bodyPr/>
          <a:lstStyle/>
          <a:p>
            <a:r>
              <a:rPr lang="en-US" altLang="zh-CN" dirty="0" smtClean="0"/>
              <a:t>CSI-RS in </a:t>
            </a:r>
            <a:r>
              <a:rPr lang="en-US" altLang="zh-CN" dirty="0" err="1" smtClean="0"/>
              <a:t>DwPTS</a:t>
            </a:r>
            <a:r>
              <a:rPr lang="en-US" altLang="zh-CN" dirty="0" smtClean="0"/>
              <a:t> </a:t>
            </a: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1357290" y="2143116"/>
          <a:ext cx="2986013" cy="2571768"/>
        </p:xfrm>
        <a:graphic>
          <a:graphicData uri="http://schemas.openxmlformats.org/presentationml/2006/ole">
            <p:oleObj spid="_x0000_s7169" name="Visio" r:id="rId3" imgW="1647063" imgH="1418463" progId="Visio.Drawing.11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857224" y="5214950"/>
            <a:ext cx="73917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 8 ports CSI-RS design in </a:t>
            </a:r>
            <a:r>
              <a:rPr lang="en-US" dirty="0" err="1" smtClean="0"/>
              <a:t>DwPTS</a:t>
            </a:r>
            <a:endParaRPr lang="en-US" dirty="0" smtClean="0"/>
          </a:p>
          <a:p>
            <a:pPr algn="ctr"/>
            <a:r>
              <a:rPr lang="en-US" altLang="zh-CN" dirty="0" smtClean="0"/>
              <a:t>2, 4 ports can be obtained with nested structure as in normal </a:t>
            </a:r>
            <a:r>
              <a:rPr lang="en-US" altLang="zh-CN" dirty="0" err="1" smtClean="0"/>
              <a:t>subframe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85721" y="1071546"/>
            <a:ext cx="8715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Proposal: support CSI-RS transmission in </a:t>
            </a:r>
            <a:r>
              <a:rPr lang="en-US" dirty="0" err="1" smtClean="0"/>
              <a:t>DwPTS</a:t>
            </a:r>
            <a:r>
              <a:rPr lang="en-US" dirty="0" smtClean="0"/>
              <a:t>.</a:t>
            </a:r>
            <a:endParaRPr lang="zh-CN" altLang="en-US" dirty="0"/>
          </a:p>
        </p:txBody>
      </p:sp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5072066" y="2143116"/>
          <a:ext cx="3000396" cy="2587728"/>
        </p:xfrm>
        <a:graphic>
          <a:graphicData uri="http://schemas.openxmlformats.org/presentationml/2006/ole">
            <p:oleObj spid="_x0000_s7170" name="Visio" r:id="rId4" imgW="1647063" imgH="1418463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8858250" cy="642938"/>
          </a:xfrm>
        </p:spPr>
        <p:txBody>
          <a:bodyPr/>
          <a:lstStyle/>
          <a:p>
            <a:r>
              <a:rPr lang="en-GB" dirty="0" smtClean="0"/>
              <a:t> CSI reference signal configuration</a:t>
            </a:r>
            <a:endParaRPr lang="en-US" altLang="zh-CN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1857356" y="1571612"/>
            <a:ext cx="3954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For example, s</a:t>
            </a:r>
            <a:r>
              <a:rPr lang="en-US" altLang="zh-CN" dirty="0" smtClean="0"/>
              <a:t>ee </a:t>
            </a:r>
            <a:r>
              <a:rPr lang="en-US" altLang="zh-CN" dirty="0" smtClean="0"/>
              <a:t>attached word Doc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</TotalTime>
  <Words>109</Words>
  <Application>Microsoft Office PowerPoint</Application>
  <PresentationFormat>全屏显示(4:3)</PresentationFormat>
  <Paragraphs>13</Paragraphs>
  <Slides>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Visio</vt:lpstr>
      <vt:lpstr>CSI-RS in DwPTS</vt:lpstr>
      <vt:lpstr>Background</vt:lpstr>
      <vt:lpstr>CSI-RS in DwPTS </vt:lpstr>
      <vt:lpstr> CSI reference signal configuration</vt:lpstr>
    </vt:vector>
  </TitlesOfParts>
  <Company>大唐电信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BF CSI-RS</dc:title>
  <dc:creator>R</dc:creator>
  <cp:lastModifiedBy>R</cp:lastModifiedBy>
  <cp:revision>172</cp:revision>
  <dcterms:created xsi:type="dcterms:W3CDTF">2015-08-19T00:37:47Z</dcterms:created>
  <dcterms:modified xsi:type="dcterms:W3CDTF">2015-10-06T16:13:26Z</dcterms:modified>
</cp:coreProperties>
</file>