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A0F5-2BD3-46D7-9874-F4644835798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C5D1-867A-48FE-A0C9-E58172142C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2D22-F709-433F-B1DF-52399CF36FD7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  <a:ea typeface="ＭＳ Ｐゴシック" charset="-128"/>
              </a:rPr>
              <a:t>WF on </a:t>
            </a:r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the maximum number of HARQ-ACK bits for </a:t>
            </a:r>
            <a:r>
              <a:rPr lang="en-US" altLang="zh-CN" sz="4400" dirty="0" smtClean="0">
                <a:latin typeface="Calibri" pitchFamily="34" charset="0"/>
                <a:ea typeface="ＭＳ Ｐゴシック" charset="-128"/>
              </a:rPr>
              <a:t>DL CA of up to 32 CCs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</a:t>
            </a:r>
            <a:r>
              <a:rPr lang="en-US" altLang="ko-KR" sz="2400" dirty="0" smtClean="0">
                <a:latin typeface="Calibri" pitchFamily="34" charset="0"/>
                <a:ea typeface="Malgun Gothic" pitchFamily="34" charset="-127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CATR, </a:t>
            </a:r>
            <a:r>
              <a:rPr lang="en-US" altLang="zh-CN" sz="2400" dirty="0" err="1" smtClean="0">
                <a:latin typeface="Calibri" pitchFamily="34" charset="0"/>
              </a:rPr>
              <a:t>Potevio</a:t>
            </a:r>
            <a:r>
              <a:rPr lang="en-US" altLang="zh-CN" sz="2400" dirty="0" smtClean="0">
                <a:latin typeface="Calibri" pitchFamily="34" charset="0"/>
              </a:rPr>
              <a:t>, CATT,NEC,</a:t>
            </a:r>
            <a:r>
              <a:rPr lang="en-GB" altLang="zh-CN" sz="2400" dirty="0" smtClean="0"/>
              <a:t> Qualcomm Inc, Fujitsu, Samsung</a:t>
            </a:r>
            <a:r>
              <a:rPr lang="en-US" altLang="zh-CN" sz="2400" dirty="0" smtClean="0">
                <a:latin typeface="Calibri" pitchFamily="34" charset="0"/>
              </a:rPr>
              <a:t> …….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444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  <a:ea typeface="ＭＳ Ｐゴシック" charset="-128"/>
              </a:rPr>
              <a:t>R1-15xxxx</a:t>
            </a:r>
            <a:endParaRPr lang="ja-JP" altLang="en-US" sz="240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4806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#81</a:t>
            </a:r>
          </a:p>
          <a:p>
            <a:pPr eaLnBrk="1" hangingPunct="1"/>
            <a:r>
              <a:rPr lang="en-US" altLang="ko-KR" sz="2400" dirty="0">
                <a:latin typeface="Calibri" pitchFamily="34" charset="0"/>
              </a:rPr>
              <a:t>Fukuoka, Japan, 25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29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May </a:t>
            </a:r>
            <a:r>
              <a:rPr lang="en-US" altLang="ja-JP" sz="2400" dirty="0">
                <a:latin typeface="Calibri" pitchFamily="34" charset="0"/>
              </a:rPr>
              <a:t>2015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>
                <a:latin typeface="Calibri" pitchFamily="34" charset="0"/>
              </a:rPr>
              <a:t>item </a:t>
            </a:r>
            <a:r>
              <a:rPr lang="en-US" altLang="ja-JP" sz="2400" smtClean="0">
                <a:latin typeface="Calibri" pitchFamily="34" charset="0"/>
              </a:rPr>
              <a:t>6.2.2.2.2.1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/>
          <a:lstStyle/>
          <a:p>
            <a:pPr>
              <a:buNone/>
            </a:pPr>
            <a:r>
              <a:rPr lang="en-US" altLang="zh-CN" sz="2400" b="1" dirty="0" smtClean="0">
                <a:ea typeface="ＭＳ Ｐゴシック" charset="-128"/>
              </a:rPr>
              <a:t>The maximum number of HARQ-ACK bits to be transmitted  in the uplink by one UE in one </a:t>
            </a:r>
            <a:r>
              <a:rPr lang="en-US" altLang="zh-CN" sz="2400" b="1" dirty="0" err="1" smtClean="0">
                <a:ea typeface="ＭＳ Ｐゴシック" charset="-128"/>
              </a:rPr>
              <a:t>subframe</a:t>
            </a:r>
            <a:r>
              <a:rPr lang="en-US" altLang="zh-CN" sz="2400" b="1" dirty="0" smtClean="0">
                <a:ea typeface="ＭＳ Ｐゴシック" charset="-128"/>
              </a:rPr>
              <a:t> for DL CA of up to 32 CCs  is</a:t>
            </a: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   -64 bits for FDD CA,FDD-TDD CA with FDD </a:t>
            </a:r>
            <a:r>
              <a:rPr lang="en-US" altLang="zh-CN" sz="2200" b="1" dirty="0" err="1" smtClean="0">
                <a:ea typeface="ＭＳ Ｐゴシック" charset="-128"/>
              </a:rPr>
              <a:t>Pcell</a:t>
            </a: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   -at least 128 bits for TDD CA,FDD-TDD CA with TDD </a:t>
            </a:r>
            <a:r>
              <a:rPr lang="en-US" altLang="zh-CN" sz="2200" b="1" dirty="0" err="1" smtClean="0">
                <a:ea typeface="ＭＳ Ｐゴシック" charset="-128"/>
              </a:rPr>
              <a:t>Pcell</a:t>
            </a: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  <a:ea typeface="ＭＳ Ｐゴシック" charset="-128"/>
              </a:rPr>
              <a:t>Proposal</a:t>
            </a:r>
            <a:endParaRPr lang="ja-JP" altLang="en-US" sz="3600" b="1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105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37</cp:revision>
  <dcterms:created xsi:type="dcterms:W3CDTF">2015-04-16T04:51:15Z</dcterms:created>
  <dcterms:modified xsi:type="dcterms:W3CDTF">2015-05-27T00:41:07Z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1432627542</vt:lpwstr>
  </property>
  <property fmtid="{D5CDD505-2E9C-101B-9397-08002B2CF9AE}" pid="3" name="_new_ms_pID_72543">
    <vt:lpwstr>(3)y+kmqHcfX6nXigQTWV+2Yba0YsFJCuAU9SqpGaGmKZ9wIiKI+qQNbGJFlZWrap036Il8r0bY
W+heTrzH5dl1YOcUFiRY7r6peQkb76VXJ1M8HTdQHk9YcAZRGtOzkMGjjZgxP3uNKGgOFkfs
ACHDQcyDw7O5t5DY+0WSQ8LEKg2VgoK7bi5JqvhDO1xFYQtbgbLwG014xEcXPXe7UZlJEfQk
/g6c6LvZDTefjznDGm</vt:lpwstr>
  </property>
  <property fmtid="{D5CDD505-2E9C-101B-9397-08002B2CF9AE}" pid="4" name="_new_ms_pID_725431">
    <vt:lpwstr>kP9tJsxb5fH4gt6dasNuQxBWMWJuFQgy4QTsCFW3spX6zBUhlU2wDD
De6gftdPyhSKyVTFTBbFvNRxAJzO4bORO3vWv4Xz2E5O4tDFH7yM9AiXpToZT2+4wPqwnPuR
83JmXTN+mvVUE4Rn4v3c4XrCYLSMElOEZ3Qyj/jDLV5x21kLgdJ/dymt3WsZgZWsx3I+mmiU
vFdIYw4rpe0YgONdzQheAs795w9KnFwPdouQ</vt:lpwstr>
  </property>
  <property fmtid="{D5CDD505-2E9C-101B-9397-08002B2CF9AE}" pid="5" name="_new_ms_pID_725432">
    <vt:lpwstr>cjvb8sEbPKb/8VY6NBsz5A3RIWMB0TMbpZil
07kLHQYKHI80is+o3cCJr3ZjYCiGhymqHPBn+z0f08X9BQjIlDE0DfsiUIQguDuKKWToPLIB
</vt:lpwstr>
  </property>
</Properties>
</file>