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962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394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238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192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772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50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390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873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108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809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842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DL-only LAA </a:t>
            </a:r>
            <a:r>
              <a:rPr lang="en-US" dirty="0" err="1" smtClean="0"/>
              <a:t>SCell</a:t>
            </a:r>
            <a:r>
              <a:rPr lang="en-US" dirty="0" smtClean="0"/>
              <a:t> HARQ timing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Qualcomm</a:t>
            </a:r>
            <a:r>
              <a:rPr lang="en-US" smtClean="0"/>
              <a:t>, Samsung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04248" y="476672"/>
            <a:ext cx="119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R1-150851</a:t>
            </a:r>
          </a:p>
          <a:p>
            <a:r>
              <a:rPr lang="en-US" dirty="0" smtClean="0"/>
              <a:t>AI</a:t>
            </a:r>
            <a:r>
              <a:rPr lang="en-US" dirty="0" smtClean="0"/>
              <a:t>. 7.2.3.3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943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least for DL-only LAA </a:t>
            </a:r>
            <a:r>
              <a:rPr lang="en-US" dirty="0" err="1" smtClean="0"/>
              <a:t>SCell</a:t>
            </a:r>
            <a:endParaRPr lang="en-US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LAA </a:t>
            </a:r>
            <a:r>
              <a:rPr lang="en-US" dirty="0" err="1"/>
              <a:t>SCell</a:t>
            </a:r>
            <a:r>
              <a:rPr lang="en-US" dirty="0"/>
              <a:t> is treated as an FDD </a:t>
            </a:r>
            <a:r>
              <a:rPr lang="en-US" dirty="0" err="1"/>
              <a:t>SCell</a:t>
            </a:r>
            <a:r>
              <a:rPr lang="en-US" dirty="0"/>
              <a:t> for the purpose of determining HARQ timing based on </a:t>
            </a:r>
            <a:r>
              <a:rPr lang="en-US" dirty="0" smtClean="0"/>
              <a:t>existing </a:t>
            </a:r>
            <a:r>
              <a:rPr lang="en-US" dirty="0"/>
              <a:t>FDD-FDD and TDD-FDD CA spec</a:t>
            </a:r>
            <a:r>
              <a:rPr lang="en-US" dirty="0" smtClean="0"/>
              <a:t>.</a:t>
            </a:r>
          </a:p>
          <a:p>
            <a:pPr lvl="2"/>
            <a:r>
              <a:rPr lang="en-US" dirty="0"/>
              <a:t>HARQ timing are defined for all </a:t>
            </a:r>
            <a:r>
              <a:rPr lang="en-US" dirty="0" err="1" smtClean="0"/>
              <a:t>subframes</a:t>
            </a:r>
            <a:r>
              <a:rPr lang="en-US" dirty="0"/>
              <a:t> </a:t>
            </a:r>
            <a:r>
              <a:rPr lang="en-US" dirty="0" smtClean="0"/>
              <a:t>independent of the number of occupied OFDM symbols for PDSCH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682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65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DL-only LAA SCell HARQ timing  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DL-only LAA SCell HARQ timing  </dc:title>
  <dc:creator>Daniel Larsson</dc:creator>
  <cp:lastModifiedBy>Daniel Larsson</cp:lastModifiedBy>
  <cp:revision>8</cp:revision>
  <dcterms:created xsi:type="dcterms:W3CDTF">2015-02-09T08:13:23Z</dcterms:created>
  <dcterms:modified xsi:type="dcterms:W3CDTF">2015-02-11T13:39:20Z</dcterms:modified>
</cp:coreProperties>
</file>