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</a:t>
            </a:r>
            <a:r>
              <a:rPr lang="en-US" altLang="zh-CN" dirty="0" smtClean="0"/>
              <a:t>on Buffer Occupancy for LAA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</a:t>
            </a:r>
            <a:r>
              <a:rPr lang="en-US" altLang="zh-CN" dirty="0" smtClean="0"/>
              <a:t>, Ericsson, Qualcomm, </a:t>
            </a:r>
            <a:r>
              <a:rPr lang="en-US" altLang="zh-CN" dirty="0" smtClean="0"/>
              <a:t> NTT DOCOMO, Samsung, Intel, CATT,  LGE,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#80					R1-150803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Athens, Greece, 9th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13th February 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7.2.3.1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Buffer Occupancy (BO) was agreed as the working assumption in RAN1 #79 meeting and the email discussion afterward for an output load factor metric in LAA evaluations</a:t>
            </a:r>
          </a:p>
          <a:p>
            <a:r>
              <a:rPr lang="en-US" altLang="zh-CN" dirty="0" smtClean="0"/>
              <a:t>However, it was not agreed which BO is used as the load factor metric and the corresponding BO range to differentiate low/medium/high traffic load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 for LAA coexistence evaluations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Confirm the working assumption of Buffer Occupancy (BO) as an output load factor metric for at least DL only LAA evaluation</a:t>
            </a:r>
          </a:p>
          <a:p>
            <a:pPr lvl="1"/>
            <a:r>
              <a:rPr lang="en-US" altLang="zh-CN" dirty="0" smtClean="0"/>
              <a:t>The modifications of BO for uplink transmission is FFS</a:t>
            </a:r>
          </a:p>
          <a:p>
            <a:r>
              <a:rPr lang="en-US" altLang="zh-CN" dirty="0" smtClean="0"/>
              <a:t>The traffic load for the measured BO of the non-replaced Wi-Fi network in Wi-Fi/Wi-Fi coexistence scenario is used as the traffic load in Wi-Fi/LAA coexistence evaluations</a:t>
            </a:r>
          </a:p>
          <a:p>
            <a:r>
              <a:rPr lang="en-US" altLang="zh-CN" dirty="0" smtClean="0"/>
              <a:t>The recommended corresponding BO range  for DL only transmission is:</a:t>
            </a:r>
          </a:p>
          <a:p>
            <a:pPr lvl="1"/>
            <a:r>
              <a:rPr lang="en-US" altLang="zh-CN" dirty="0" smtClean="0"/>
              <a:t>Low load: 10%~25% </a:t>
            </a:r>
          </a:p>
          <a:p>
            <a:pPr lvl="1"/>
            <a:r>
              <a:rPr lang="en-US" altLang="zh-CN" dirty="0" smtClean="0"/>
              <a:t>Medium load: 35~50%</a:t>
            </a:r>
          </a:p>
          <a:p>
            <a:pPr lvl="1"/>
            <a:r>
              <a:rPr lang="en-US" altLang="zh-CN" dirty="0" smtClean="0"/>
              <a:t>High load: 55~90%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184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Buffer Occupancy for LAA evaluation</vt:lpstr>
      <vt:lpstr>Background</vt:lpstr>
      <vt:lpstr>Proposal for LAA coexistence evaluations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Xiayuan (XiaYuan, WN)</dc:creator>
  <cp:lastModifiedBy>Huawei</cp:lastModifiedBy>
  <cp:revision>43</cp:revision>
  <dcterms:created xsi:type="dcterms:W3CDTF">2015-02-09T15:32:33Z</dcterms:created>
  <dcterms:modified xsi:type="dcterms:W3CDTF">2015-02-10T07:23:47Z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1423550561</vt:lpwstr>
  </property>
</Properties>
</file>