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146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PRACH for Rel-13 low-complexity UE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err="1" smtClean="0"/>
              <a:t>InterDigital</a:t>
            </a:r>
            <a:r>
              <a:rPr lang="en-US" dirty="0" smtClean="0"/>
              <a:t>, </a:t>
            </a:r>
            <a:r>
              <a:rPr lang="en-US" dirty="0"/>
              <a:t>Ericsson</a:t>
            </a:r>
            <a:r>
              <a:rPr lang="en-US" dirty="0" smtClean="0"/>
              <a:t>, Panasonic, Intel, KT Corp., ALU, ASB, LG Electronics, Huawei, HiSilicon, Nokia Networks, CATT, Sierra Wireless, Sharp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686952" y="294696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R1-145398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0058" y="305191"/>
            <a:ext cx="2305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Agenda item: 6.3.1.2.3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51958" y="664028"/>
            <a:ext cx="23962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Document for: Decision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05292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Rel-12 Agreements for PRACH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029200"/>
          </a:xfrm>
        </p:spPr>
        <p:txBody>
          <a:bodyPr>
            <a:noAutofit/>
          </a:bodyPr>
          <a:lstStyle/>
          <a:p>
            <a:r>
              <a:rPr lang="en-GB" sz="1600" dirty="0" smtClean="0"/>
              <a:t>For </a:t>
            </a:r>
            <a:r>
              <a:rPr lang="en-GB" sz="1600" dirty="0"/>
              <a:t>PRACH multiplexing scheme, CDM, and/or TDM and/or FDM are supported</a:t>
            </a:r>
            <a:endParaRPr lang="en-US" sz="1600" dirty="0"/>
          </a:p>
          <a:p>
            <a:r>
              <a:rPr lang="en-GB" sz="1600" dirty="0"/>
              <a:t>After the initial random access procedure, for a physical channel using repetition, the repetition level is up to network</a:t>
            </a:r>
            <a:endParaRPr lang="en-US" sz="1600" dirty="0"/>
          </a:p>
          <a:p>
            <a:pPr lvl="0"/>
            <a:r>
              <a:rPr lang="en-GB" sz="1600" dirty="0"/>
              <a:t>Multiple PRACH repetition levels are supported</a:t>
            </a:r>
            <a:endParaRPr lang="en-US" sz="1600" dirty="0"/>
          </a:p>
          <a:p>
            <a:pPr lvl="0"/>
            <a:r>
              <a:rPr lang="en-GB" sz="1600" dirty="0"/>
              <a:t>Repeating the existing preamble formats for PRACH enhancement </a:t>
            </a:r>
            <a:endParaRPr lang="en-US" sz="1600" dirty="0"/>
          </a:p>
          <a:p>
            <a:pPr lvl="0"/>
            <a:r>
              <a:rPr lang="en-GB" sz="1600" dirty="0" smtClean="0"/>
              <a:t>Enhanced </a:t>
            </a:r>
            <a:r>
              <a:rPr lang="en-GB" sz="1600" dirty="0"/>
              <a:t>coverage UEs and legacy UE may share the same time/frequency resource. In this case, enhanced coverage UEs will use CDM to multiplex with legacy UEs. </a:t>
            </a:r>
            <a:endParaRPr lang="en-US" sz="1600" dirty="0"/>
          </a:p>
          <a:p>
            <a:pPr lvl="0"/>
            <a:r>
              <a:rPr lang="en-GB" sz="1600" dirty="0" smtClean="0"/>
              <a:t>In addition, </a:t>
            </a:r>
            <a:r>
              <a:rPr lang="en-GB" sz="1600" dirty="0"/>
              <a:t>define additional time/freq. resource region(s) separate for “enhanced coverage” UEs.</a:t>
            </a:r>
            <a:endParaRPr lang="en-US" sz="1600" dirty="0"/>
          </a:p>
          <a:p>
            <a:pPr lvl="1"/>
            <a:r>
              <a:rPr lang="en-GB" sz="1400" dirty="0"/>
              <a:t>Within new region, at least CDM is allowed.</a:t>
            </a:r>
            <a:endParaRPr lang="en-US" sz="1400" dirty="0"/>
          </a:p>
          <a:p>
            <a:pPr lvl="0"/>
            <a:r>
              <a:rPr lang="en-GB" sz="1600" dirty="0" smtClean="0"/>
              <a:t>Specified </a:t>
            </a:r>
            <a:r>
              <a:rPr lang="en-GB" sz="1600" dirty="0"/>
              <a:t>maximum numbers of levels: Working assumption of 3 (this does not include “zero coverage extension”). More evidence needed if we were to extend this. </a:t>
            </a:r>
            <a:endParaRPr lang="en-US" sz="1600" dirty="0"/>
          </a:p>
          <a:p>
            <a:pPr lvl="0"/>
            <a:r>
              <a:rPr lang="en-GB" sz="1600" dirty="0"/>
              <a:t>eNB-configurable number of levels (1, 2, 3) up to specified max level.</a:t>
            </a:r>
            <a:endParaRPr lang="en-US" sz="1600" dirty="0"/>
          </a:p>
          <a:p>
            <a:r>
              <a:rPr lang="en-GB" sz="1600" dirty="0" smtClean="0"/>
              <a:t>1 </a:t>
            </a:r>
            <a:r>
              <a:rPr lang="en-GB" sz="1600" dirty="0"/>
              <a:t>attempt = configured number of repetitions.</a:t>
            </a:r>
            <a:endParaRPr lang="en-US" sz="1600" dirty="0"/>
          </a:p>
          <a:p>
            <a:pPr lvl="0"/>
            <a:r>
              <a:rPr lang="en-GB" sz="1600" dirty="0" smtClean="0"/>
              <a:t>If </a:t>
            </a:r>
            <a:r>
              <a:rPr lang="en-GB" sz="1600" dirty="0"/>
              <a:t>UE does not receive a RAR after 1 attempt, it moves to next highest level (e.g. 5 to 10, and 10 to 15).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699068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RAN1 confirms that all PRACH related agreements in Rel-12 LC-MTC are applied for Rel-13 low-complexity UE excepts for following: </a:t>
            </a:r>
          </a:p>
          <a:p>
            <a:pPr lvl="1"/>
            <a:r>
              <a:rPr lang="en-GB" dirty="0"/>
              <a:t>If UE does not receive a RAR after 1 attempt, it moves to next highest level (e.g. 5 to 10, and 10 to 15). </a:t>
            </a:r>
            <a:endParaRPr lang="en-US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57344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290</Words>
  <Application>Microsoft Office PowerPoint</Application>
  <PresentationFormat>On-screen Show (4:3)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WF on PRACH for Rel-13 low-complexity UE</vt:lpstr>
      <vt:lpstr>Rel-12 Agreements for PRACH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Lee, MoonIl</dc:creator>
  <cp:lastModifiedBy>PM:</cp:lastModifiedBy>
  <cp:revision>39</cp:revision>
  <dcterms:created xsi:type="dcterms:W3CDTF">2006-08-16T00:00:00Z</dcterms:created>
  <dcterms:modified xsi:type="dcterms:W3CDTF">2014-11-20T19:41:00Z</dcterms:modified>
</cp:coreProperties>
</file>