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1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Restricted and Open Discovery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Ericsson, ZTE, Samsung, Intel, General Dynamics Broadband, </a:t>
            </a:r>
            <a:r>
              <a:rPr lang="en-US" dirty="0" err="1" smtClean="0"/>
              <a:t>Fujistu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969"/>
            <a:ext cx="85344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zh-CN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75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en-GB" altLang="ko-KR" sz="2000" b="1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GB" altLang="ko-KR" sz="2000" b="1" smtClean="0">
                <a:latin typeface="Times New Roman" pitchFamily="18" charset="0"/>
                <a:cs typeface="Times New Roman" pitchFamily="18" charset="0"/>
              </a:rPr>
              <a:t>R1-135977</a:t>
            </a:r>
            <a:endParaRPr lang="en-US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 eaLnBrk="0" hangingPunct="0"/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San Francisco,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US</a:t>
            </a:r>
            <a:endParaRPr lang="en-GB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 eaLnBrk="0" hangingPunct="0"/>
            <a:r>
              <a:rPr lang="en-GB" altLang="zh-CN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November 11</a:t>
            </a:r>
            <a:r>
              <a:rPr lang="en-GB" altLang="zh-CN" sz="2000" b="1" baseline="30000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th</a:t>
            </a:r>
            <a:r>
              <a:rPr lang="en-GB" altLang="zh-CN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 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GB" altLang="zh-CN" sz="2000" b="1" baseline="30000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th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, 2013</a:t>
            </a:r>
          </a:p>
        </p:txBody>
      </p:sp>
    </p:spTree>
    <p:extLst>
      <p:ext uri="{BB962C8B-B14F-4D97-AF65-F5344CB8AC3E}">
        <p14:creationId xmlns:p14="http://schemas.microsoft.com/office/powerpoint/2010/main" val="2293831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Restricted and Open Discovery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305800" cy="5135563"/>
          </a:xfrm>
        </p:spPr>
        <p:txBody>
          <a:bodyPr>
            <a:normAutofit/>
          </a:bodyPr>
          <a:lstStyle/>
          <a:p>
            <a:r>
              <a:rPr lang="en-US" dirty="0" smtClean="0"/>
              <a:t>At </a:t>
            </a:r>
            <a:r>
              <a:rPr lang="en-US" dirty="0"/>
              <a:t>RAN2#83bis it was agreed that</a:t>
            </a:r>
          </a:p>
          <a:p>
            <a:pPr lvl="1"/>
            <a:r>
              <a:rPr lang="en-GB" i="1" dirty="0" smtClean="0"/>
              <a:t>Open </a:t>
            </a:r>
            <a:r>
              <a:rPr lang="en-GB" i="1" dirty="0"/>
              <a:t>and restricted Prose Discovery should have similar RAN2 mechanism to avoid complexity</a:t>
            </a:r>
            <a:r>
              <a:rPr lang="en-GB" i="1" dirty="0" smtClean="0"/>
              <a:t>.</a:t>
            </a:r>
          </a:p>
          <a:p>
            <a:endParaRPr lang="en-GB" i="1" dirty="0"/>
          </a:p>
          <a:p>
            <a:r>
              <a:rPr lang="en-GB" dirty="0" smtClean="0"/>
              <a:t>Proposal: </a:t>
            </a:r>
            <a:r>
              <a:rPr lang="en-GB" i="1" dirty="0"/>
              <a:t>Open and Restricted discovery </a:t>
            </a:r>
            <a:r>
              <a:rPr lang="en-GB" i="1" dirty="0" smtClean="0"/>
              <a:t>should have the </a:t>
            </a:r>
            <a:r>
              <a:rPr lang="en-GB" i="1" dirty="0"/>
              <a:t>same physical layer </a:t>
            </a:r>
            <a:r>
              <a:rPr lang="en-GB" i="1" dirty="0" smtClean="0"/>
              <a:t>design.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286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65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Restricted and Open Discovery</vt:lpstr>
      <vt:lpstr>Restricted and Open Discovery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Qualcomm User</cp:lastModifiedBy>
  <cp:revision>19</cp:revision>
  <dcterms:created xsi:type="dcterms:W3CDTF">2006-08-16T00:00:00Z</dcterms:created>
  <dcterms:modified xsi:type="dcterms:W3CDTF">2013-11-13T21:00:02Z</dcterms:modified>
</cp:coreProperties>
</file>