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524" autoAdjust="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7A88C6-2ED6-47C2-876E-741A260D848E}" type="datetimeFigureOut">
              <a:rPr kumimoji="1" lang="ja-JP" altLang="en-US" smtClean="0"/>
              <a:pPr/>
              <a:t>2013/10/8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54ABB3-B6AD-4545-87F2-16FBB8EDDA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4ABB3-B6AD-4545-87F2-16FBB8EDDA05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4ABB3-B6AD-4545-87F2-16FBB8EDDA05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2013/10/8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600" dirty="0" smtClean="0"/>
              <a:t>Way Forward on MTC PRACH coverage enhancement</a:t>
            </a:r>
            <a:endParaRPr kumimoji="1" lang="ja-JP" altLang="en-US" sz="36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400" dirty="0" smtClean="0">
                <a:solidFill>
                  <a:schemeClr val="tx1"/>
                </a:solidFill>
              </a:rPr>
              <a:t>Huawei, </a:t>
            </a:r>
            <a:r>
              <a:rPr kumimoji="1" lang="en-US" altLang="ja-JP" sz="2400" dirty="0" err="1" smtClean="0">
                <a:solidFill>
                  <a:schemeClr val="tx1"/>
                </a:solidFill>
              </a:rPr>
              <a:t>HiSilicon</a:t>
            </a:r>
            <a:r>
              <a:rPr lang="en-US" altLang="ja-JP" sz="2400" smtClean="0">
                <a:solidFill>
                  <a:schemeClr val="tx1"/>
                </a:solidFill>
              </a:rPr>
              <a:t>, </a:t>
            </a:r>
            <a:r>
              <a:rPr lang="en-US" altLang="ja-JP" sz="2400" smtClean="0">
                <a:solidFill>
                  <a:schemeClr val="tx1"/>
                </a:solidFill>
              </a:rPr>
              <a:t>ZTE, Ericsson, </a:t>
            </a:r>
            <a:r>
              <a:rPr kumimoji="1" lang="en-US" altLang="ja-JP" sz="2400" dirty="0" smtClean="0">
                <a:solidFill>
                  <a:schemeClr val="tx1"/>
                </a:solidFill>
              </a:rPr>
              <a:t>…. </a:t>
            </a:r>
            <a:endParaRPr kumimoji="1" lang="ja-JP" altLang="en-US" sz="2400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7524328" y="188640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/>
              <a:t>R1-134897</a:t>
            </a:r>
            <a:endParaRPr kumimoji="1" lang="ja-JP" altLang="en-US" sz="20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79512" y="188640"/>
            <a:ext cx="46096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/>
              <a:t>3GPP TSG RAN WG1 #74bis</a:t>
            </a:r>
          </a:p>
          <a:p>
            <a:r>
              <a:rPr lang="en-US" altLang="ja-JP" sz="2000" dirty="0" smtClean="0"/>
              <a:t>Guangzhou, China, 7</a:t>
            </a:r>
            <a:r>
              <a:rPr lang="en-US" altLang="ja-JP" sz="2000" baseline="30000" dirty="0" smtClean="0"/>
              <a:t>th</a:t>
            </a:r>
            <a:r>
              <a:rPr lang="en-US" altLang="ja-JP" sz="2000" dirty="0" smtClean="0"/>
              <a:t> – 11</a:t>
            </a:r>
            <a:r>
              <a:rPr lang="en-US" altLang="ja-JP" sz="2000" baseline="30000" dirty="0" smtClean="0"/>
              <a:t>th</a:t>
            </a:r>
            <a:r>
              <a:rPr lang="en-US" altLang="ja-JP" sz="2000" dirty="0" smtClean="0"/>
              <a:t> October 2013</a:t>
            </a:r>
          </a:p>
          <a:p>
            <a:r>
              <a:rPr kumimoji="1" lang="en-US" altLang="ja-JP" sz="2000" dirty="0" smtClean="0"/>
              <a:t>Agenda item 7.2.2.2.2</a:t>
            </a:r>
            <a:endParaRPr kumimoji="1" lang="ja-JP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5112568"/>
          </a:xfrm>
        </p:spPr>
        <p:txBody>
          <a:bodyPr>
            <a:noAutofit/>
          </a:bodyPr>
          <a:lstStyle/>
          <a:p>
            <a:pPr lvl="0">
              <a:buNone/>
            </a:pPr>
            <a:r>
              <a:rPr lang="en-US" altLang="zh-CN" sz="2400" dirty="0" smtClean="0"/>
              <a:t>Some remaining issues are still FSS with respect to PRACH coverage enhancement in RAN1 #74 meeting: </a:t>
            </a:r>
          </a:p>
          <a:p>
            <a:pPr lvl="1"/>
            <a:r>
              <a:rPr lang="en-US" altLang="zh-CN" sz="2000" dirty="0" smtClean="0"/>
              <a:t>Enhancement of PRACH format is required to achieve coverage improvement target</a:t>
            </a:r>
            <a:endParaRPr lang="zh-CN" altLang="zh-CN" sz="2000" dirty="0" smtClean="0"/>
          </a:p>
          <a:p>
            <a:pPr lvl="2"/>
            <a:r>
              <a:rPr lang="en-US" altLang="zh-CN" sz="2000" dirty="0" smtClean="0"/>
              <a:t>FFS if new PRACH format(s), new resources, or repetition of existing PRACH format(s) is adopted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Define one or multiple PRACH coverage enhancement level</a:t>
            </a:r>
            <a:endParaRPr lang="zh-CN" altLang="zh-CN" sz="2000" dirty="0" smtClean="0"/>
          </a:p>
          <a:p>
            <a:pPr lvl="2"/>
            <a:r>
              <a:rPr lang="en-US" altLang="zh-CN" sz="2000" dirty="0" smtClean="0"/>
              <a:t>FFS whether or not to use PRACH to indicate coverage level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Details, such as resource multiplexing (TDM/FDM/CDM) method,  are  also FFS</a:t>
            </a:r>
          </a:p>
          <a:p>
            <a:pPr lvl="1">
              <a:buNone/>
            </a:pPr>
            <a:endParaRPr lang="zh-CN" altLang="zh-CN" sz="2000" dirty="0" smtClean="0"/>
          </a:p>
          <a:p>
            <a:pPr lvl="1">
              <a:buNone/>
            </a:pPr>
            <a:endParaRPr lang="en-US" altLang="zh-CN" sz="2000" dirty="0" smtClean="0"/>
          </a:p>
          <a:p>
            <a:pPr lvl="1">
              <a:buNone/>
            </a:pPr>
            <a:endParaRPr lang="en-US" altLang="zh-CN" sz="2000" dirty="0" smtClean="0"/>
          </a:p>
          <a:p>
            <a:pPr lvl="0">
              <a:buNone/>
            </a:pPr>
            <a:endParaRPr lang="zh-CN" altLang="zh-CN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896544"/>
          </a:xfrm>
        </p:spPr>
        <p:txBody>
          <a:bodyPr>
            <a:noAutofit/>
          </a:bodyPr>
          <a:lstStyle/>
          <a:p>
            <a:pPr lvl="1"/>
            <a:r>
              <a:rPr lang="en-US" altLang="zh-CN" sz="2400" dirty="0" smtClean="0"/>
              <a:t>Repeating the existing preambles for PRACH enhancement </a:t>
            </a:r>
            <a:endParaRPr lang="zh-CN" altLang="zh-CN" sz="2400" dirty="0" smtClean="0"/>
          </a:p>
          <a:p>
            <a:pPr lvl="2"/>
            <a:r>
              <a:rPr lang="en-US" altLang="zh-CN" sz="2000" dirty="0" smtClean="0"/>
              <a:t>Relaxing PRACH requirement is FFS</a:t>
            </a:r>
            <a:endParaRPr lang="en-US" altLang="zh-CN" sz="1600" dirty="0" smtClean="0"/>
          </a:p>
          <a:p>
            <a:pPr lvl="2"/>
            <a:r>
              <a:rPr lang="en-US" altLang="zh-CN" sz="2000" dirty="0" smtClean="0"/>
              <a:t>Frequency hopping is FFS.</a:t>
            </a:r>
            <a:endParaRPr lang="zh-CN" altLang="zh-CN" sz="2000" dirty="0" smtClean="0"/>
          </a:p>
          <a:p>
            <a:pPr lvl="1"/>
            <a:r>
              <a:rPr lang="en-US" altLang="zh-CN" sz="2400" dirty="0" smtClean="0"/>
              <a:t>Resource multiplexing (TDM/FDM/CDM) scheme</a:t>
            </a:r>
            <a:endParaRPr lang="zh-CN" altLang="zh-CN" sz="2400" dirty="0" smtClean="0"/>
          </a:p>
          <a:p>
            <a:pPr lvl="2"/>
            <a:r>
              <a:rPr lang="en-US" altLang="zh-CN" sz="2000" dirty="0" smtClean="0"/>
              <a:t>CDM can be as working assumption for PRACH resource multiplexing</a:t>
            </a:r>
          </a:p>
          <a:p>
            <a:pPr lvl="2"/>
            <a:r>
              <a:rPr lang="en-US" altLang="zh-CN" sz="2000" dirty="0" smtClean="0"/>
              <a:t>FFS for TDM and FDM</a:t>
            </a:r>
            <a:endParaRPr lang="zh-CN" altLang="zh-CN" sz="2000" dirty="0" smtClean="0"/>
          </a:p>
          <a:p>
            <a:pPr latinLnBrk="1">
              <a:buNone/>
            </a:pPr>
            <a:endParaRPr lang="ko-KR" altLang="ko-KR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996</TotalTime>
  <Words>157</Words>
  <Application>Microsoft Office PowerPoint</Application>
  <PresentationFormat>全屏显示(4:3)</PresentationFormat>
  <Paragraphs>24</Paragraphs>
  <Slides>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テーマ</vt:lpstr>
      <vt:lpstr>Way Forward on MTC PRACH coverage enhancement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Small Cell On/Off</dc:title>
  <dc:creator>Daesung Hwang</dc:creator>
  <cp:lastModifiedBy>z00169403</cp:lastModifiedBy>
  <cp:revision>76</cp:revision>
  <dcterms:created xsi:type="dcterms:W3CDTF">2013-04-12T08:09:08Z</dcterms:created>
  <dcterms:modified xsi:type="dcterms:W3CDTF">2013-10-08T06:20:05Z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(2)nYeA2RYSNjefOqqgPnVZ6xvCMXhbjPdgUIJlUKXg0ja0k4EO8ZG13h94eE7FQzIYU9ul/nWU_x000d_
dnWOoV1T2BI1eu24I3mLbd9TDYy9cYnR5NENJcnF1AlcJG+v415vkkXGg13dJJq046NP6v2r_x000d_
t4ZAOY7nagzseZmWU65MZYcQyKmsr2r/6+Kn6NhcTK0pf6V96CzzYZGzgTAwR5RQkK7bZ2hE_x000d_
FBvJNieI0VrBqoTKU+</vt:lpwstr>
  </property>
  <property fmtid="{D5CDD505-2E9C-101B-9397-08002B2CF9AE}" pid="3" name="_ms_pID_7253431">
    <vt:lpwstr>jLChDOOTMgj7EiVIrUhrhoRl/cYq9bh8uH9DM8TLYG/1gypcvSe9VR_x000d_
8x+M7gZQh52XgrmdOAqK/QlYzAUo7+x/</vt:lpwstr>
  </property>
  <property fmtid="{D5CDD505-2E9C-101B-9397-08002B2CF9AE}" pid="4" name="sflag">
    <vt:lpwstr>1381212259</vt:lpwstr>
  </property>
</Properties>
</file>