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3" d="100"/>
          <a:sy n="93" d="100"/>
        </p:scale>
        <p:origin x="26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5/7/2025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5/7/2025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RAN1#121 meeting 19-23/05/2025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95263F-41CF-126A-BF2A-ED4585858FDB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RAN1#121 meeting 19-23/05/2025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9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93" TargetMode="External"/><Relationship Id="rId2" Type="http://schemas.openxmlformats.org/officeDocument/2006/relationships/hyperlink" Target="https://portal.3gpp.org/ngppapp/CreateTdoc.Aspx?mode=create&amp;meetingId=6059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1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RAN1#121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R1-2503202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RAN1#121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RAN1#121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Maurice de Cesare - Level 4)</a:t>
            </a:r>
          </a:p>
          <a:p>
            <a:pPr lvl="1">
              <a:defRPr/>
            </a:pPr>
            <a:r>
              <a:rPr lang="en-GB" sz="2000" dirty="0"/>
              <a:t>RAN1_Brk1 (Breakout 1 meeting room: Palm Suite - Level 7)</a:t>
            </a:r>
          </a:p>
          <a:p>
            <a:pPr lvl="1">
              <a:defRPr/>
            </a:pPr>
            <a:r>
              <a:rPr lang="en-GB" sz="2000" dirty="0"/>
              <a:t>RAN1_Brk2 (Breakout 2 meeting room: </a:t>
            </a:r>
            <a:r>
              <a:rPr lang="it-IT" sz="2000" dirty="0"/>
              <a:t>Cettina De Cesare 2 -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RAN1_Off1 (Offline 1 meeting room: </a:t>
            </a:r>
            <a:r>
              <a:rPr lang="it-IT" sz="2000" dirty="0"/>
              <a:t>Cettina De Cesare 1 -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RAN1_Off2 (Offline 2 meeting room: </a:t>
            </a:r>
            <a:r>
              <a:rPr lang="it-IT" sz="2000" dirty="0"/>
              <a:t>Cettina De Cesare 3 - Level 2</a:t>
            </a:r>
            <a:r>
              <a:rPr lang="en-GB" sz="2000" dirty="0"/>
              <a:t>)</a:t>
            </a: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924F1F-1553-5A40-C6BE-B2698A051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59527"/>
              </p:ext>
            </p:extLst>
          </p:nvPr>
        </p:nvGraphicFramePr>
        <p:xfrm>
          <a:off x="1530849" y="4551452"/>
          <a:ext cx="6154220" cy="1489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1407">
                  <a:extLst>
                    <a:ext uri="{9D8B030D-6E8A-4147-A177-3AD203B41FA5}">
                      <a16:colId xmlns:a16="http://schemas.microsoft.com/office/drawing/2014/main" val="3384667868"/>
                    </a:ext>
                  </a:extLst>
                </a:gridCol>
                <a:gridCol w="3077110">
                  <a:extLst>
                    <a:ext uri="{9D8B030D-6E8A-4147-A177-3AD203B41FA5}">
                      <a16:colId xmlns:a16="http://schemas.microsoft.com/office/drawing/2014/main" val="3258768564"/>
                    </a:ext>
                  </a:extLst>
                </a:gridCol>
                <a:gridCol w="1025703">
                  <a:extLst>
                    <a:ext uri="{9D8B030D-6E8A-4147-A177-3AD203B41FA5}">
                      <a16:colId xmlns:a16="http://schemas.microsoft.com/office/drawing/2014/main" val="2945307537"/>
                    </a:ext>
                  </a:extLst>
                </a:gridCol>
              </a:tblGrid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Main Room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Maurice de Cesare (MDC) Level 4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500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9287546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Main Room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Maurice de Cesare (MDC) Level 4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200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21587132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Breakout 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Palm Suite Level 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100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697710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Breakout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effectLst/>
                        </a:rPr>
                        <a:t>Cettina De Cesare 2 Level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150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73224316"/>
                  </a:ext>
                </a:extLst>
              </a:tr>
              <a:tr h="2965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Offline 1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Cettina De Cesare 1 Level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90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55980515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Offline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Cettina De Cesare 3 Level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90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13487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C8A7E72-73FF-BCC3-F700-6B4DFC6FA9B3}"/>
              </a:ext>
            </a:extLst>
          </p:cNvPr>
          <p:cNvSpPr txBox="1"/>
          <p:nvPr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RAN1#121 meeting 19-23/05/2025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RAN1#121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19</a:t>
            </a:r>
            <a:r>
              <a:rPr lang="en-GB" b="1" baseline="30000" dirty="0"/>
              <a:t>th</a:t>
            </a:r>
            <a:r>
              <a:rPr lang="en-GB" b="1" dirty="0"/>
              <a:t> May 2025,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23</a:t>
            </a:r>
            <a:r>
              <a:rPr lang="en-GB" b="1" baseline="30000" dirty="0"/>
              <a:t>rd</a:t>
            </a:r>
            <a:r>
              <a:rPr lang="en-GB" b="1" dirty="0"/>
              <a:t> May 2025,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RAN1#121.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R1-2503200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https://portal.3gpp.org/#/registration?MtgId=60593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11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May</a:t>
            </a:r>
            <a:r>
              <a:rPr lang="en-GB" b="1" dirty="0"/>
              <a:t> 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RAN1#121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(R1-2503200).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https://portal.3gpp.org/ngppapp/CreateTdoc.Aspx?mode=create&amp;meetingId=60593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https://portal.3gpp.org/ngppapp/ContributionImport.aspx?mode=bulk&amp;meetingId=60593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(R1-2503200).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RAN1#121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090735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https://www.3gpp.org/ftp/tsg_ran/WG1_RL1/TSGR1_121/Inbox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May 18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35450</TotalTime>
  <Words>1917</Words>
  <Application>Microsoft Office PowerPoint</Application>
  <PresentationFormat>On-screen Show (4:3)</PresentationFormat>
  <Paragraphs>176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RAN1#121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CR4896</cp:lastModifiedBy>
  <cp:revision>1082</cp:revision>
  <dcterms:created xsi:type="dcterms:W3CDTF">2008-08-30T09:32:10Z</dcterms:created>
  <dcterms:modified xsi:type="dcterms:W3CDTF">2025-05-07T20:29:22Z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