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66" d="100"/>
          <a:sy n="66" d="100"/>
        </p:scale>
        <p:origin x="148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2023-10-11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2023-10-11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E7F3CDBB-52A9-EA80-F272-00536E98134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RAN#114b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5041153-ADED-24B0-E54B-9F4C6B09D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</a:t>
            </a: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#114b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345C0C0B-25E7-06E6-2CE6-9F570DF27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987" y="752518"/>
            <a:ext cx="1456333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DAB3874E-0F10-9740-BABD-52E72A346D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501" y="752518"/>
            <a:ext cx="142398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A4A1460-2580-57F5-A1B4-C271DCCA1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025188"/>
              </p:ext>
            </p:extLst>
          </p:nvPr>
        </p:nvGraphicFramePr>
        <p:xfrm>
          <a:off x="139755" y="1123603"/>
          <a:ext cx="8856989" cy="54904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(45)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LS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1" kern="1200" noProof="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RRC (</a:t>
                      </a:r>
                      <a:r>
                        <a:rPr lang="en-US" altLang="zh-CN" sz="900" b="1">
                          <a:highlight>
                            <a:srgbClr val="FFFF00"/>
                          </a:highlight>
                        </a:rPr>
                        <a:t>45)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8.14.2 (60)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.14.1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8.14.3 (60)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8.14.2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.14.2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ja-JP" sz="9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(30)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FFFF00"/>
                          </a:highlight>
                        </a:rPr>
                        <a:t>R18 AI/ML (60)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FFFF00"/>
                          </a:highlight>
                        </a:rPr>
                        <a:t>. 8.14.3 (60)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FFFF00"/>
                          </a:highlight>
                        </a:rPr>
                        <a:t>R18 Mobility (60)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CovEnh</a:t>
                      </a: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8.8.1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8.8.3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8.8.2 (30)</a:t>
                      </a: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(60)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19:15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4591</TotalTime>
  <Words>304</Words>
  <Application>Microsoft Office PowerPoint</Application>
  <PresentationFormat>全屏显示(4:3)</PresentationFormat>
  <Paragraphs>79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193</cp:revision>
  <dcterms:created xsi:type="dcterms:W3CDTF">2013-11-22T10:39:44Z</dcterms:created>
  <dcterms:modified xsi:type="dcterms:W3CDTF">2023-10-11T08:49:56Z</dcterms:modified>
</cp:coreProperties>
</file>