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F1D629-1AA8-98BA-3647-EC3527A8A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345C0C0B-25E7-06E6-2CE6-9F570DF27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DAB3874E-0F10-9740-BABD-52E72A346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A4A1460-2580-57F5-A1B4-C271DCCA1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025188"/>
              </p:ext>
            </p:extLst>
          </p:nvPr>
        </p:nvGraphicFramePr>
        <p:xfrm>
          <a:off x="139755" y="1123603"/>
          <a:ext cx="8856989" cy="5490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(45)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LS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1" kern="1200" noProof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RRC (</a:t>
                      </a:r>
                      <a:r>
                        <a:rPr lang="en-US" altLang="zh-CN" sz="900" b="1">
                          <a:highlight>
                            <a:srgbClr val="FFFF00"/>
                          </a:highlight>
                        </a:rPr>
                        <a:t>45)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8.14.2 (60)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R18 AI/ML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. 8.14.3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R18 Mobility (60)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(60)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4588</TotalTime>
  <Words>304</Words>
  <Application>Microsoft Office PowerPoint</Application>
  <PresentationFormat>全屏显示(4:3)</PresentationFormat>
  <Paragraphs>79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192</cp:revision>
  <dcterms:created xsi:type="dcterms:W3CDTF">2013-11-22T10:39:44Z</dcterms:created>
  <dcterms:modified xsi:type="dcterms:W3CDTF">2023-10-11T04:12:36Z</dcterms:modified>
</cp:coreProperties>
</file>