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20A8D56-F69D-9D1F-CFB9-A81BE60FE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41023"/>
            <a:ext cx="8669263" cy="517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7638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solidFill>
                          <a:srgbClr val="FF0000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5088</TotalTime>
  <Words>327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185</cp:revision>
  <dcterms:created xsi:type="dcterms:W3CDTF">2013-11-22T10:39:44Z</dcterms:created>
  <dcterms:modified xsi:type="dcterms:W3CDTF">2023-08-25T05:27:48Z</dcterms:modified>
</cp:coreProperties>
</file>