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D52D75-933A-1CD3-AB61-65CC7F4EE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07493"/>
            <a:ext cx="8669263" cy="52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7638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solidFill>
                          <a:srgbClr val="FF0000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4393</TotalTime>
  <Words>327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183</cp:revision>
  <dcterms:created xsi:type="dcterms:W3CDTF">2013-11-22T10:39:44Z</dcterms:created>
  <dcterms:modified xsi:type="dcterms:W3CDTF">2023-08-24T06:20:00Z</dcterms:modified>
</cp:coreProperties>
</file>