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4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59" d="100"/>
          <a:sy n="159" d="100"/>
        </p:scale>
        <p:origin x="1860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2023-08-16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2023-08-16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590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RAN#114 Online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Aug.21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Aug.25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A79199C3-26A3-1DB2-1322-276F7F0CDC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68" y="853217"/>
            <a:ext cx="8669263" cy="515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RAN#114 Offline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 (Aug.21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Aug.25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텍스트 상자 2">
            <a:extLst>
              <a:ext uri="{FF2B5EF4-FFF2-40B4-BE49-F238E27FC236}">
                <a16:creationId xmlns:a16="http://schemas.microsoft.com/office/drawing/2014/main" id="{B458A176-E2D4-D130-2656-767B9EE4CA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7163" y="764704"/>
            <a:ext cx="1303338" cy="285750"/>
          </a:xfrm>
          <a:prstGeom prst="rect">
            <a:avLst/>
          </a:prstGeom>
          <a:solidFill>
            <a:srgbClr val="F7CAA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Offline#1 (40)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 Box 8">
            <a:extLst>
              <a:ext uri="{FF2B5EF4-FFF2-40B4-BE49-F238E27FC236}">
                <a16:creationId xmlns:a16="http://schemas.microsoft.com/office/drawing/2014/main" id="{0E664C5D-C7FE-FFAA-FCE9-26C33D2779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1151" y="764704"/>
            <a:ext cx="1303337" cy="285750"/>
          </a:xfrm>
          <a:prstGeom prst="rect">
            <a:avLst/>
          </a:prstGeom>
          <a:solidFill>
            <a:srgbClr val="9CC2E5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Offline#2 (48)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A9E8F094-A281-6A42-1583-13C32BBB17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79471"/>
              </p:ext>
            </p:extLst>
          </p:nvPr>
        </p:nvGraphicFramePr>
        <p:xfrm>
          <a:off x="139755" y="1123603"/>
          <a:ext cx="8856989" cy="56286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2625">
                  <a:extLst>
                    <a:ext uri="{9D8B030D-6E8A-4147-A177-3AD203B41FA5}">
                      <a16:colId xmlns:a16="http://schemas.microsoft.com/office/drawing/2014/main" val="1916205381"/>
                    </a:ext>
                  </a:extLst>
                </a:gridCol>
                <a:gridCol w="829225">
                  <a:extLst>
                    <a:ext uri="{9D8B030D-6E8A-4147-A177-3AD203B41FA5}">
                      <a16:colId xmlns:a16="http://schemas.microsoft.com/office/drawing/2014/main" val="213618586"/>
                    </a:ext>
                  </a:extLst>
                </a:gridCol>
                <a:gridCol w="829803">
                  <a:extLst>
                    <a:ext uri="{9D8B030D-6E8A-4147-A177-3AD203B41FA5}">
                      <a16:colId xmlns:a16="http://schemas.microsoft.com/office/drawing/2014/main" val="1209154667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385704630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7495739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292475296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60760431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088956653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1579517551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147856301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748779852"/>
                    </a:ext>
                  </a:extLst>
                </a:gridCol>
              </a:tblGrid>
              <a:tr h="21786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Friday (TBC)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629886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08:00 ~ 09:30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9.2.1 (50 min)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(50 min)</a:t>
                      </a: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9.2.1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</a:t>
                      </a: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0" lang="en-US" altLang="ja-JP" sz="7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9.2.1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min)</a:t>
                      </a:r>
                      <a:endParaRPr lang="zh-CN" altLang="en-US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37053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 (120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9.2.4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09750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Morning coffee break: 10:30 ~ 11:00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390723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11:00 ~ 12:00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9.12.3 (60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9.2.4</a:t>
                      </a: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9.10.1 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9.10.2 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9.2.4 (60 min)</a:t>
                      </a: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90562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9.2.4</a:t>
                      </a: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 (60 min)</a:t>
                      </a:r>
                      <a:endParaRPr lang="zh-CN" alt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Reply LS</a:t>
                      </a:r>
                      <a:endParaRPr lang="zh-CN" alt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48182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Lunch break: 13:00 ~ 14:30</a:t>
                      </a:r>
                      <a:endParaRPr kumimoji="0" lang="zh-CN" alt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954044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14:30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9.12.1 (40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9.12.3 (20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253031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15:30 ~ 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16:30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9.14.3 (30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9.10.1 (30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</a:t>
                      </a:r>
                      <a:r>
                        <a:rPr lang="en-US" altLang="zh-CN" sz="900" b="1" dirty="0" err="1">
                          <a:highlight>
                            <a:srgbClr val="FFFF00"/>
                          </a:highlight>
                        </a:rPr>
                        <a:t>eRedCap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9.6.1 (30 min)</a:t>
                      </a: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834250"/>
                  </a:ext>
                </a:extLst>
              </a:tr>
              <a:tr h="186587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4                        Afternoon coffee break: 16:30 ~ 17:00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553419"/>
                  </a:ext>
                </a:extLst>
              </a:tr>
              <a:tr h="58584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9.10.1 (60 min)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9.12.1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465129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18:00 ~ 19:45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9.10.2 (30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David’s offline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 ()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9.13.1 (50 min)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</a:t>
                      </a:r>
                      <a:r>
                        <a:rPr lang="en-US" altLang="zh-CN" sz="900" b="1" dirty="0" err="1">
                          <a:highlight>
                            <a:srgbClr val="FFFF00"/>
                          </a:highlight>
                        </a:rPr>
                        <a:t>eRedCap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9.6.1 (45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218480"/>
                  </a:ext>
                </a:extLst>
              </a:tr>
              <a:tr h="146978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All sessions end at 19:30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622963"/>
                  </a:ext>
                </a:extLst>
              </a:tr>
              <a:tr h="135822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909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348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2898</TotalTime>
  <Words>325</Words>
  <Application>Microsoft Office PowerPoint</Application>
  <PresentationFormat>全屏显示(4:3)</PresentationFormat>
  <Paragraphs>80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178</cp:revision>
  <dcterms:created xsi:type="dcterms:W3CDTF">2013-11-22T10:39:44Z</dcterms:created>
  <dcterms:modified xsi:type="dcterms:W3CDTF">2023-08-16T10:16:28Z</dcterms:modified>
</cp:coreProperties>
</file>