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7" d="100"/>
          <a:sy n="117" d="100"/>
        </p:scale>
        <p:origin x="148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2022-11-14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2022-11-14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Online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CAE7467-CACD-1A24-0470-1861FF6EA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47713"/>
            <a:ext cx="8894835" cy="4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751812F-F319-4060-1820-BCDF574DF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515138"/>
              </p:ext>
            </p:extLst>
          </p:nvPr>
        </p:nvGraphicFramePr>
        <p:xfrm>
          <a:off x="323530" y="952986"/>
          <a:ext cx="8568950" cy="5932398"/>
        </p:xfrm>
        <a:graphic>
          <a:graphicData uri="http://schemas.openxmlformats.org/drawingml/2006/table">
            <a:tbl>
              <a:tblPr firstRow="1" firstCol="1" bandRow="1"/>
              <a:tblGrid>
                <a:gridCol w="534655">
                  <a:extLst>
                    <a:ext uri="{9D8B030D-6E8A-4147-A177-3AD203B41FA5}">
                      <a16:colId xmlns:a16="http://schemas.microsoft.com/office/drawing/2014/main" val="2713547285"/>
                    </a:ext>
                  </a:extLst>
                </a:gridCol>
                <a:gridCol w="802259">
                  <a:extLst>
                    <a:ext uri="{9D8B030D-6E8A-4147-A177-3AD203B41FA5}">
                      <a16:colId xmlns:a16="http://schemas.microsoft.com/office/drawing/2014/main" val="3337962881"/>
                    </a:ext>
                  </a:extLst>
                </a:gridCol>
                <a:gridCol w="802816">
                  <a:extLst>
                    <a:ext uri="{9D8B030D-6E8A-4147-A177-3AD203B41FA5}">
                      <a16:colId xmlns:a16="http://schemas.microsoft.com/office/drawing/2014/main" val="2192277519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794976835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475952163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292286094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669968584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3024115652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2298831730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1617018863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551079024"/>
                    </a:ext>
                  </a:extLst>
                </a:gridCol>
              </a:tblGrid>
              <a:tr h="1920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 (TBC)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725469"/>
                  </a:ext>
                </a:extLst>
              </a:tr>
              <a:tr h="10869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9.14.1 (50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9.14.3 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537958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9.14.2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847203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414017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18753"/>
                  </a:ext>
                </a:extLst>
              </a:tr>
              <a:tr h="8326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(20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9.2.x (30min)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9.2.y 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090747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50027"/>
                  </a:ext>
                </a:extLst>
              </a:tr>
              <a:tr h="8913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9.2.3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9.2.4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9.2.3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063632"/>
                  </a:ext>
                </a:extLst>
              </a:tr>
              <a:tr h="16447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16:00 ~ 16:30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635381"/>
                  </a:ext>
                </a:extLst>
              </a:tr>
              <a:tr h="6087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16:30 ~ 17:45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6374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17:45 ~ 19:00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590430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19:00 – no exceptions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435068"/>
                  </a:ext>
                </a:extLst>
              </a:tr>
            </a:tbl>
          </a:graphicData>
        </a:graphic>
      </p:graphicFrame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3 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4 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C9A7C290-1FC9-CC95-3861-3C25D19EB66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Offline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</TotalTime>
  <Words>377</Words>
  <Application>Microsoft Office PowerPoint</Application>
  <PresentationFormat>全屏显示(4:3)</PresentationFormat>
  <Paragraphs>151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150</cp:revision>
  <dcterms:created xsi:type="dcterms:W3CDTF">2013-11-22T10:39:44Z</dcterms:created>
  <dcterms:modified xsi:type="dcterms:W3CDTF">2022-11-14T06:18:37Z</dcterms:modified>
</cp:coreProperties>
</file>