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79" r:id="rId2"/>
    <p:sldId id="341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2022-10-13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1 (Oct 10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Oct 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1261044-E59F-31DC-4C19-E523DF0EE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39225"/>
            <a:ext cx="9144000" cy="157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C85B0E08-C351-38CD-7BC7-F7E841D04952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636000" cy="493183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Schedule for Week 1 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 10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 14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5063ED5-A7A4-AA15-C727-7B8386DEED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41" y="1302002"/>
            <a:ext cx="8998766" cy="428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299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5994</TotalTime>
  <Words>24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微软雅黑</vt:lpstr>
      <vt:lpstr>Arial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172</cp:revision>
  <dcterms:created xsi:type="dcterms:W3CDTF">2013-11-22T10:39:44Z</dcterms:created>
  <dcterms:modified xsi:type="dcterms:W3CDTF">2022-10-13T04:36:38Z</dcterms:modified>
</cp:coreProperties>
</file>