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9" r:id="rId2"/>
    <p:sldId id="341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2022-10-08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2022-10-08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Oct 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CD0E8DF-3DDF-5B3C-4F6B-F7D91E39D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9225"/>
            <a:ext cx="9144000" cy="157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85B0E08-C351-38CD-7BC7-F7E841D04952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 14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AA953FD-B677-8210-2397-C60E2A187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6" y="1365325"/>
            <a:ext cx="8663167" cy="41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99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4305</TotalTime>
  <Words>24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微软雅黑</vt:lpstr>
      <vt:lpstr>Arial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168</cp:revision>
  <dcterms:created xsi:type="dcterms:W3CDTF">2013-11-22T10:39:44Z</dcterms:created>
  <dcterms:modified xsi:type="dcterms:W3CDTF">2022-10-08T10:20:00Z</dcterms:modified>
</cp:coreProperties>
</file>