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DSS: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MIMO: 70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85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GTW Schedule for Week 2 (May 16 ~ 20)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R16 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[109-e-R16-URLLC-01]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40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60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Coverage: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  <a:endParaRPr lang="en-US" altLang="ja-JP" sz="1200" b="1" dirty="0"/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90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>
                <a:solidFill>
                  <a:srgbClr val="FF0000"/>
                </a:solidFill>
                <a:ea typeface="ＭＳ Ｐゴシック" panose="020B0600070205080204" pitchFamily="34" charset="-128"/>
              </a:rPr>
              <a:t>R18 </a:t>
            </a:r>
            <a:r>
              <a:rPr kumimoji="0" lang="en-US" altLang="ja-JP" sz="12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Sidelink</a:t>
            </a: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: 40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  <a:endParaRPr lang="en-US" altLang="ja-JP" sz="10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NR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45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  <a:endParaRPr lang="en-US" altLang="ja-JP" sz="10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90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</p:spTree>
    <p:extLst>
      <p:ext uri="{BB962C8B-B14F-4D97-AF65-F5344CB8AC3E}">
        <p14:creationId xmlns:p14="http://schemas.microsoft.com/office/powerpoint/2010/main" val="112223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91614</TotalTime>
  <Words>581</Words>
  <Application>Microsoft Office PowerPoint</Application>
  <PresentationFormat>Widescreen</PresentationFormat>
  <Paragraphs>166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555</cp:revision>
  <dcterms:created xsi:type="dcterms:W3CDTF">2019-02-14T07:06:45Z</dcterms:created>
  <dcterms:modified xsi:type="dcterms:W3CDTF">2022-05-19T03:07:43Z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