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0" y="733456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(May 9 ~ 13)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30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100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100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181535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(May 16 ~ 20)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</a:t>
            </a:r>
            <a:r>
              <a:rPr lang="en-US" altLang="ja-JP" sz="1200" b="1" dirty="0"/>
              <a:t>60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1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000" b="1" dirty="0">
              <a:solidFill>
                <a:srgbClr val="FF0000"/>
              </a:solidFill>
            </a:endParaRP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000" b="1" dirty="0">
              <a:solidFill>
                <a:srgbClr val="FF0000"/>
              </a:solidFill>
            </a:endParaRP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spc="-50" dirty="0"/>
              <a:t>TBD</a:t>
            </a:r>
            <a:endParaRPr lang="en-US" altLang="ja-JP" sz="1200" b="1" dirty="0"/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400" b="1" dirty="0">
              <a:cs typeface="Arial" panose="020B0604020202020204" pitchFamily="34" charset="0"/>
            </a:endParaRP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91525</TotalTime>
  <Words>486</Words>
  <Application>Microsoft Office PowerPoint</Application>
  <PresentationFormat>Widescreen</PresentationFormat>
  <Paragraphs>147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(May 9 ~ 13)</vt:lpstr>
      <vt:lpstr>GTW Schedule for Week 2 (May 16 ~ 20)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546</cp:revision>
  <dcterms:created xsi:type="dcterms:W3CDTF">2019-02-14T07:06:45Z</dcterms:created>
  <dcterms:modified xsi:type="dcterms:W3CDTF">2022-04-30T02:07:33Z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