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329" r:id="rId3"/>
    <p:sldId id="330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2022-01-23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2022-01-23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(Jan 17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A2E284B-E050-4A1B-BD57-8809D5C5A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1136"/>
            <a:ext cx="9144000" cy="117572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98BA8D3-EBF7-4AFE-A96D-BD726EA5F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10" y="2276872"/>
            <a:ext cx="8424936" cy="65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F05756D2-E8DC-4FC1-B723-E908B65F7A0A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(Jan 17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55BFA05-208B-49FD-A37D-1323D6DE4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8B066E-B502-4F47-8593-3A9886686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  <p:sp>
        <p:nvSpPr>
          <p:cNvPr id="4" name="제목 1">
            <a:extLst>
              <a:ext uri="{FF2B5EF4-FFF2-40B4-BE49-F238E27FC236}">
                <a16:creationId xmlns:a16="http://schemas.microsoft.com/office/drawing/2014/main" id="{86B2274C-5E58-457D-B0D7-37EA97477997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2 (Jan 24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62875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</TotalTime>
  <Words>36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145</cp:revision>
  <dcterms:created xsi:type="dcterms:W3CDTF">2013-11-22T10:39:44Z</dcterms:created>
  <dcterms:modified xsi:type="dcterms:W3CDTF">2022-01-23T09:11:13Z</dcterms:modified>
</cp:coreProperties>
</file>