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79" r:id="rId2"/>
    <p:sldId id="329" r:id="rId3"/>
    <p:sldId id="327" r:id="rId4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2022-01-20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2022-01-20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(Jan 17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Jan 21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A2E284B-E050-4A1B-BD57-8809D5C5A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41136"/>
            <a:ext cx="9144000" cy="117572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98BA8D3-EBF7-4AFE-A96D-BD726EA5F7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10" y="2276872"/>
            <a:ext cx="8424936" cy="65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F05756D2-E8DC-4FC1-B723-E908B65F7A0A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(Jan 17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Jan 21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55BFA05-208B-49FD-A37D-1323D6DE4A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458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>
            <a:extLst>
              <a:ext uri="{FF2B5EF4-FFF2-40B4-BE49-F238E27FC236}">
                <a16:creationId xmlns:a16="http://schemas.microsoft.com/office/drawing/2014/main" id="{42BEB8C4-2288-4B84-8647-3DF193386950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Schedule for Week 2 (Jan 24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Jan 25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E3978E4-A193-4C0D-9630-EDB5975DA0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986" y="2246746"/>
            <a:ext cx="8388424" cy="65657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C67F248-408C-410C-AD0F-4D0EFCA3F6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53" y="2832816"/>
            <a:ext cx="9062757" cy="117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471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2107</TotalTime>
  <Words>36</Words>
  <Application>Microsoft Office PowerPoint</Application>
  <PresentationFormat>全屏显示(4:3)</PresentationFormat>
  <Paragraphs>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144</cp:revision>
  <dcterms:created xsi:type="dcterms:W3CDTF">2013-11-22T10:39:44Z</dcterms:created>
  <dcterms:modified xsi:type="dcterms:W3CDTF">2022-01-20T14:12:36Z</dcterms:modified>
</cp:coreProperties>
</file>