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329" r:id="rId3"/>
    <p:sldId id="327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72" d="100"/>
          <a:sy n="72" d="100"/>
        </p:scale>
        <p:origin x="150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2022-01-19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2022-01-19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2E284B-E050-4A1B-BD57-8809D5C5A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1136"/>
            <a:ext cx="9144000" cy="11757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98BA8D3-EBF7-4AFE-A96D-BD726EA5F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10" y="2276872"/>
            <a:ext cx="8424936" cy="65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F05756D2-E8DC-4FC1-B723-E908B65F7A0A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15E81A-BEA0-4306-AB29-FC2071708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>
            <a:extLst>
              <a:ext uri="{FF2B5EF4-FFF2-40B4-BE49-F238E27FC236}">
                <a16:creationId xmlns:a16="http://schemas.microsoft.com/office/drawing/2014/main" id="{42BEB8C4-2288-4B84-8647-3DF193386950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Week 2 (Jan 24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3978E4-A193-4C0D-9630-EDB5975DA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86" y="2246746"/>
            <a:ext cx="8388424" cy="65657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C67F248-408C-410C-AD0F-4D0EFCA3F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3" y="2832816"/>
            <a:ext cx="9062757" cy="117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</TotalTime>
  <Words>36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143</cp:revision>
  <dcterms:created xsi:type="dcterms:W3CDTF">2013-11-22T10:39:44Z</dcterms:created>
  <dcterms:modified xsi:type="dcterms:W3CDTF">2022-01-19T03:51:08Z</dcterms:modified>
</cp:coreProperties>
</file>