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  <p:sldId id="335" r:id="rId4"/>
    <p:sldId id="33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148" y="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(Jan 17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Jan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/>
              <a:t>SL: 60min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PowS</a:t>
            </a:r>
            <a:r>
              <a:rPr lang="en-US" altLang="ja-JP" sz="1200" b="1" dirty="0"/>
              <a:t>: 60min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/>
              <a:t>URLLC: 40min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CovEnh</a:t>
            </a:r>
            <a:r>
              <a:rPr lang="en-US" altLang="ja-JP" sz="1200" b="1" dirty="0"/>
              <a:t>: 40min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/>
              <a:t>MBS: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/>
              <a:t>60GHz: 60min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FeMIMO</a:t>
            </a:r>
            <a:r>
              <a:rPr lang="en-US" altLang="ja-JP" sz="1200" b="1" dirty="0"/>
              <a:t>: 60min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FeMIMO</a:t>
            </a:r>
            <a:r>
              <a:rPr lang="en-US" altLang="ja-JP" sz="1200" b="1" dirty="0"/>
              <a:t>: 60min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ePos</a:t>
            </a:r>
            <a:r>
              <a:rPr lang="en-US" altLang="ja-JP" sz="1200" b="1" dirty="0"/>
              <a:t>: 60min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  <a:endParaRPr lang="en-US" altLang="ja-JP" sz="1600" b="1" dirty="0"/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>
                <a:solidFill>
                  <a:srgbClr val="FF0000"/>
                </a:solidFill>
              </a:rPr>
              <a:t>60GHz: 30min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>
                <a:solidFill>
                  <a:srgbClr val="FF0000"/>
                </a:solidFill>
              </a:rPr>
              <a:t>FeMIMO</a:t>
            </a:r>
            <a:r>
              <a:rPr lang="en-US" altLang="ja-JP" sz="1200" b="1" dirty="0">
                <a:solidFill>
                  <a:srgbClr val="FF0000"/>
                </a:solidFill>
              </a:rPr>
              <a:t>: 90min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>
                <a:solidFill>
                  <a:srgbClr val="FF0000"/>
                </a:solidFill>
              </a:rPr>
              <a:t>FeMIMO</a:t>
            </a:r>
            <a:r>
              <a:rPr lang="en-US" altLang="ja-JP" sz="1200" b="1" dirty="0">
                <a:solidFill>
                  <a:srgbClr val="FF0000"/>
                </a:solidFill>
              </a:rPr>
              <a:t>: 60min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>
                <a:solidFill>
                  <a:srgbClr val="FF0000"/>
                </a:solidFill>
              </a:rPr>
              <a:t>ePos</a:t>
            </a:r>
            <a:r>
              <a:rPr lang="en-US" altLang="ja-JP" sz="1200" b="1" dirty="0">
                <a:solidFill>
                  <a:srgbClr val="FF0000"/>
                </a:solidFill>
              </a:rPr>
              <a:t>: 60min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55405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(Jan 24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Jan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Detailed Schedule for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GTW1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Week 1 (Jan 17</a:t>
            </a:r>
            <a:r>
              <a:rPr lang="en-US" baseline="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~ Jan 21</a:t>
            </a:r>
            <a:r>
              <a:rPr lang="en-US" baseline="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cxnSp>
        <p:nvCxnSpPr>
          <p:cNvPr id="14" name="직선 연결선 13"/>
          <p:cNvCxnSpPr/>
          <p:nvPr/>
        </p:nvCxnSpPr>
        <p:spPr>
          <a:xfrm>
            <a:off x="338669" y="1721794"/>
            <a:ext cx="11514667" cy="0"/>
          </a:xfrm>
          <a:prstGeom prst="line">
            <a:avLst/>
          </a:prstGeom>
          <a:ln w="50800">
            <a:gradFill flip="none" rotWithShape="1">
              <a:gsLst>
                <a:gs pos="0">
                  <a:srgbClr val="002060"/>
                </a:gs>
                <a:gs pos="42000">
                  <a:srgbClr val="0070C0"/>
                </a:gs>
                <a:gs pos="71000">
                  <a:srgbClr val="00B0F0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8364" y="1789516"/>
            <a:ext cx="755558" cy="466806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1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HARQ ACK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A 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Power saving (30 min)</a:t>
            </a:r>
            <a:endParaRPr kumimoji="0" lang="en-US" altLang="ja-JP" sz="10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Inter-UE coordination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(Scheme 1)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</p:txBody>
      </p:sp>
      <p:sp>
        <p:nvSpPr>
          <p:cNvPr id="1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Power saving (30 min)</a:t>
            </a:r>
            <a:endParaRPr kumimoji="0" lang="en-US" altLang="ja-JP" sz="10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Inter-UE coordination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(Scheme 2)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A 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B 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200" dirty="0"/>
          </a:p>
        </p:txBody>
      </p:sp>
      <p:sp>
        <p:nvSpPr>
          <p:cNvPr id="1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IIoT</a:t>
            </a: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/</a:t>
            </a: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cs typeface="Arial" panose="020B0604020202020204" pitchFamily="34" charset="0"/>
            </a:endParaRPr>
          </a:p>
        </p:txBody>
      </p:sp>
      <p:sp>
        <p:nvSpPr>
          <p:cNvPr id="1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200" dirty="0"/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</p:txBody>
      </p:sp>
      <p:sp>
        <p:nvSpPr>
          <p:cNvPr id="2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IIoT</a:t>
            </a: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/</a:t>
            </a: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</p:spTree>
    <p:extLst>
      <p:ext uri="{BB962C8B-B14F-4D97-AF65-F5344CB8AC3E}">
        <p14:creationId xmlns:p14="http://schemas.microsoft.com/office/powerpoint/2010/main" val="730947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Schedule for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GTW1 </a:t>
            </a:r>
            <a:r>
              <a:rPr lang="en-US" dirty="0">
                <a:solidFill>
                  <a:srgbClr val="FF0000"/>
                </a:solidFill>
                <a:cs typeface="Arial" panose="020B0604020202020204" pitchFamily="34" charset="0"/>
              </a:rPr>
              <a:t>Week 2 (Jan 24</a:t>
            </a:r>
            <a:r>
              <a:rPr lang="en-US" baseline="30000" dirty="0">
                <a:solidFill>
                  <a:srgbClr val="FF0000"/>
                </a:solidFill>
                <a:cs typeface="Arial" panose="020B0604020202020204" pitchFamily="34" charset="0"/>
              </a:rPr>
              <a:t>th</a:t>
            </a:r>
            <a:r>
              <a:rPr lang="en-US" dirty="0">
                <a:solidFill>
                  <a:srgbClr val="FF0000"/>
                </a:solidFill>
                <a:cs typeface="Arial" panose="020B0604020202020204" pitchFamily="34" charset="0"/>
              </a:rPr>
              <a:t> ~ Jan 25</a:t>
            </a:r>
            <a:r>
              <a:rPr lang="en-US" baseline="30000" dirty="0">
                <a:solidFill>
                  <a:srgbClr val="FF0000"/>
                </a:solidFill>
                <a:cs typeface="Arial" panose="020B0604020202020204" pitchFamily="34" charset="0"/>
              </a:rPr>
              <a:t>th</a:t>
            </a:r>
            <a:r>
              <a:rPr lang="en-US" dirty="0">
                <a:solidFill>
                  <a:srgbClr val="FF0000"/>
                </a:solidFill>
                <a:cs typeface="Arial" panose="020B0604020202020204" pitchFamily="34" charset="0"/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cxnSp>
        <p:nvCxnSpPr>
          <p:cNvPr id="14" name="직선 연결선 13"/>
          <p:cNvCxnSpPr/>
          <p:nvPr/>
        </p:nvCxnSpPr>
        <p:spPr>
          <a:xfrm>
            <a:off x="338669" y="1721794"/>
            <a:ext cx="11514667" cy="0"/>
          </a:xfrm>
          <a:prstGeom prst="line">
            <a:avLst/>
          </a:prstGeom>
          <a:ln w="50800">
            <a:gradFill flip="none" rotWithShape="1">
              <a:gsLst>
                <a:gs pos="0">
                  <a:srgbClr val="002060"/>
                </a:gs>
                <a:gs pos="42000">
                  <a:srgbClr val="0070C0"/>
                </a:gs>
                <a:gs pos="71000">
                  <a:srgbClr val="00B0F0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8364" y="1789516"/>
            <a:ext cx="755558" cy="466806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1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TBD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TBD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</p:txBody>
      </p:sp>
      <p:sp>
        <p:nvSpPr>
          <p:cNvPr id="1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</p:txBody>
      </p:sp>
      <p:sp>
        <p:nvSpPr>
          <p:cNvPr id="2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499480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59672</TotalTime>
  <Words>393</Words>
  <Application>Microsoft Office PowerPoint</Application>
  <PresentationFormat>Widescreen</PresentationFormat>
  <Paragraphs>146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(Jan 17th ~ Jan 21st)</vt:lpstr>
      <vt:lpstr>GTW Schedule for Week 2 (Jan 24th ~ Jan 25th)</vt:lpstr>
      <vt:lpstr>Detailed Schedule for GTW1 Week 1 (Jan 17th ~ Jan 21st)</vt:lpstr>
      <vt:lpstr>Detailed Schedule for GTW1 Week 2 (Jan 24th ~ Jan 25th)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453</cp:revision>
  <dcterms:created xsi:type="dcterms:W3CDTF">2019-02-14T07:06:45Z</dcterms:created>
  <dcterms:modified xsi:type="dcterms:W3CDTF">2022-01-18T16:21:47Z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