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5e\Inbox\Havish_sessions\Havish's%20GTW%20schedule%20week%201%20-%20v00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aseline="0"/>
              <a:t>May be updated as meeting progresses</a:t>
            </a:r>
            <a:endParaRPr lang="en-US" sz="16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2592148371750649E-2"/>
          <c:y val="0.11623737779539882"/>
          <c:w val="0.94740785162824936"/>
          <c:h val="0.8587589402124341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FA-45D4-90E2-6F208D6D379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7"/>
                <c:pt idx="0">
                  <c:v>48</c:v>
                </c:pt>
                <c:pt idx="1">
                  <c:v>0</c:v>
                </c:pt>
                <c:pt idx="2">
                  <c:v>48</c:v>
                </c:pt>
                <c:pt idx="3">
                  <c:v>0</c:v>
                </c:pt>
                <c:pt idx="4">
                  <c:v>48</c:v>
                </c:pt>
                <c:pt idx="5">
                  <c:v>0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FA-45D4-90E2-6F208D6D379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66</c:v>
                </c:pt>
                <c:pt idx="5">
                  <c:v>0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FA-45D4-90E2-6F208D6D379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Sheet1!$B$5:$J$5</c:f>
              <c:numCache>
                <c:formatCode>General</c:formatCode>
                <c:ptCount val="7"/>
                <c:pt idx="0">
                  <c:v>66</c:v>
                </c:pt>
                <c:pt idx="1">
                  <c:v>0</c:v>
                </c:pt>
                <c:pt idx="2">
                  <c:v>66</c:v>
                </c:pt>
                <c:pt idx="3">
                  <c:v>0</c:v>
                </c:pt>
                <c:pt idx="4">
                  <c:v>66</c:v>
                </c:pt>
                <c:pt idx="5">
                  <c:v>0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2FA-45D4-90E2-6F208D6D3790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8.14 - XR</c:v>
                </c:pt>
              </c:strCache>
            </c:strRef>
          </c:tx>
          <c:spPr>
            <a:solidFill>
              <a:schemeClr val="accent5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Sheet1!$B$6:$J$6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FA-45D4-90E2-6F208D6D3790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Sheet1!$B$7:$J$7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2FA-45D4-90E2-6F208D6D3790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Sheet1!$B$8:$J$8</c:f>
              <c:numCache>
                <c:formatCode>General</c:formatCode>
                <c:ptCount val="7"/>
                <c:pt idx="0">
                  <c:v>0</c:v>
                </c:pt>
                <c:pt idx="1">
                  <c:v>135</c:v>
                </c:pt>
                <c:pt idx="2">
                  <c:v>0</c:v>
                </c:pt>
                <c:pt idx="3">
                  <c:v>135</c:v>
                </c:pt>
                <c:pt idx="4">
                  <c:v>0</c:v>
                </c:pt>
                <c:pt idx="5">
                  <c:v>135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2FA-45D4-90E2-6F208D6D3790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Sheet1!$B$9:$J$9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2FA-45D4-90E2-6F208D6D3790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Sheet1!$B$10:$J$10</c:f>
              <c:numCache>
                <c:formatCode>General</c:formatCode>
                <c:ptCount val="7"/>
                <c:pt idx="0">
                  <c:v>66</c:v>
                </c:pt>
                <c:pt idx="1">
                  <c:v>0</c:v>
                </c:pt>
                <c:pt idx="2">
                  <c:v>66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2FA-45D4-90E2-6F208D6D3790}"/>
            </c:ext>
          </c:extLst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Other 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Sheet1!$B$11:$J$11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2FA-45D4-90E2-6F208D6D3790}"/>
            </c:ext>
          </c:extLst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Sheet1!$B$12:$J$12</c:f>
              <c:numCache>
                <c:formatCode>General</c:formatCode>
                <c:ptCount val="7"/>
                <c:pt idx="0">
                  <c:v>0</c:v>
                </c:pt>
                <c:pt idx="1">
                  <c:v>45</c:v>
                </c:pt>
                <c:pt idx="2">
                  <c:v>0</c:v>
                </c:pt>
                <c:pt idx="3">
                  <c:v>45</c:v>
                </c:pt>
                <c:pt idx="4">
                  <c:v>0</c:v>
                </c:pt>
                <c:pt idx="5">
                  <c:v>45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2FA-45D4-90E2-6F208D6D37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115135344"/>
        <c:axId val="2115134688"/>
      </c:barChart>
      <c:catAx>
        <c:axId val="211513534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4688"/>
        <c:crosses val="autoZero"/>
        <c:auto val="1"/>
        <c:lblAlgn val="ctr"/>
        <c:lblOffset val="100"/>
        <c:noMultiLvlLbl val="0"/>
      </c:catAx>
      <c:valAx>
        <c:axId val="2115134688"/>
        <c:scaling>
          <c:orientation val="maxMin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5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00DA2-A577-4A7B-9201-30C73777B04E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16286-031F-4124-A45A-0B4D2362E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6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2710-7018-41D3-99B3-C2AD89F7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A2A05-D58B-4547-86C1-2EBD3123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5D1D-411F-4AEE-B31B-90C451A2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B543-648E-4AD4-9A81-A9F83AD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5F5C8-0D8D-404B-9399-8EB678F9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B48E-7575-4441-A724-C422769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467BF-5713-4A76-92E9-42A0B624C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CF7D-72AF-4DD2-8DA2-89555C0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F49D1-0DCE-4C66-9BDB-DBC5E9F8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F13B3-D122-4A63-BC58-83B2198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1FF7F-0DAF-4356-B222-0CF2EAEA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8B9A-50CC-4688-B0F2-B9799FD8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2D37-214F-4F40-8620-F50E6216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AF7-D0BC-4DEA-A9D2-6354C76A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511E-5616-4C9C-A180-F388D062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8da896-67b8-4958-b1ab-18f3fb51f0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BD7D-E3DD-4EE9-8FC8-4A776D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DB559-EC77-40F6-8C7A-9320318A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0BEE-BDB2-49A9-8E33-AFFD528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8DF9-D95D-4930-BF74-9849BF6A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6094-BDD0-4B9A-98D6-DAB2B1E6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343-DD29-4ED9-9A64-3B865702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28EC2-20A4-4DFF-8D4C-B4012E37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77626-1311-4998-83CC-731EB900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7A17-2FBC-4853-8ECA-E6217C07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0E07-E4B4-4CA3-8861-DF646A6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7843-7681-4952-9C87-25CA051B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5F25-1500-4500-9368-8222C74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8D0CE-60E2-4641-8B7E-85AFC9404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29E6-ADA0-4D93-AB9A-1F76850B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D46-13FF-4667-915F-AB87088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EE79-E650-445A-BA99-D6C8B4B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481-4128-4E9C-83FD-790DE35F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B383-C856-480B-B36D-02474041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F3F-C391-461E-9AA9-F9ED11C3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FF3-1E74-4A8B-A4C5-9B476D12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4E005-E4AE-4383-B953-5CC32DBD2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EA0B-4969-4D1F-84EE-41DA91F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9CCC8-5FE2-4529-95CA-BD9BF3D6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00B0E-E552-4F5A-A1CB-B286489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D03D-F9F9-4B69-8240-0CF1F66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80E1C-583A-4DE8-A306-6A8073B8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38D9B-738C-4C91-BF76-90B4DCEC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5E4E1-B1B2-4377-875A-9DB10373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BDC86-5B4A-46EA-B0E7-3AD6D54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9E0F3-888F-4A0E-B234-ADB87F45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1A2AF-921C-4BCC-B1E7-4DE7F61F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E3D2-3165-4C8E-A420-254347E7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90DE3-94B3-4AC5-811A-292C1BC6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C7C8-6F7D-4C8E-879A-B2BF3335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1D0-98CD-4E94-9E5F-9C924426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0B4-976C-4120-A33D-A74789AF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FF92-C98C-4997-97F9-D6B69C7B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C49D-FA54-49F1-9775-903C3030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45DC-4DA4-46FF-B939-E19F0716C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03F7-2AEA-43F2-A2DA-A3159A0E3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D57ED-9E96-46EB-9C9B-907FD81B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70F-4C19-4865-9D14-27CD023C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3DA3-612F-4E43-B8B7-98046C24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B0C01-352A-4113-844B-E3FBF05B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345E2-B5A0-4A0E-A32D-A6024AB5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82D7-3990-47D5-8377-7F649D5E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AFA-E660-41A6-90B5-89C228994D0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69EBB-4616-401B-B09A-54AEE89B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AD5D-7AD4-4D08-923B-CC47FFC6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4FF513E1-DE0E-4554-B9A2-9965109EDE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9890496"/>
              </p:ext>
            </p:extLst>
          </p:nvPr>
        </p:nvGraphicFramePr>
        <p:xfrm>
          <a:off x="224858" y="380298"/>
          <a:ext cx="11319028" cy="6260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D66851F2-B8E0-4EE4-8637-8007F166D7E0}"/>
              </a:ext>
            </a:extLst>
          </p:cNvPr>
          <p:cNvSpPr txBox="1"/>
          <p:nvPr/>
        </p:nvSpPr>
        <p:spPr>
          <a:xfrm>
            <a:off x="1177776" y="1313872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8.2.1</a:t>
            </a:r>
          </a:p>
          <a:p>
            <a:r>
              <a:rPr lang="en-US" sz="1400" dirty="0"/>
              <a:t>8.2.3</a:t>
            </a:r>
          </a:p>
          <a:p>
            <a:endParaRPr lang="en-US" sz="1400" dirty="0"/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4BBAF623-1D37-4361-883B-BA707FE24EFE}"/>
              </a:ext>
            </a:extLst>
          </p:cNvPr>
          <p:cNvSpPr txBox="1"/>
          <p:nvPr/>
        </p:nvSpPr>
        <p:spPr>
          <a:xfrm>
            <a:off x="4300356" y="1313872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8.2.5</a:t>
            </a:r>
          </a:p>
          <a:p>
            <a:r>
              <a:rPr lang="en-US" sz="1400" dirty="0"/>
              <a:t>8.2.6</a:t>
            </a:r>
          </a:p>
          <a:p>
            <a:r>
              <a:rPr lang="en-US" sz="1400" dirty="0"/>
              <a:t>8.2.7</a:t>
            </a:r>
          </a:p>
          <a:p>
            <a:endParaRPr lang="en-US" sz="1400" dirty="0"/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20D35050-6E42-4C6E-B607-5AB183EC02FF}"/>
              </a:ext>
            </a:extLst>
          </p:cNvPr>
          <p:cNvSpPr txBox="1"/>
          <p:nvPr/>
        </p:nvSpPr>
        <p:spPr>
          <a:xfrm>
            <a:off x="1177775" y="2716578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8.4.1</a:t>
            </a:r>
          </a:p>
          <a:p>
            <a:r>
              <a:rPr lang="en-US" sz="1400" dirty="0"/>
              <a:t>8.4.2</a:t>
            </a:r>
          </a:p>
          <a:p>
            <a:r>
              <a:rPr lang="en-US" sz="1400" dirty="0"/>
              <a:t>[8.4.3]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AC0D9086-858B-4A90-AB98-1177F587D955}"/>
              </a:ext>
            </a:extLst>
          </p:cNvPr>
          <p:cNvSpPr txBox="1"/>
          <p:nvPr/>
        </p:nvSpPr>
        <p:spPr>
          <a:xfrm>
            <a:off x="1177883" y="4457962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8.12.1</a:t>
            </a:r>
          </a:p>
          <a:p>
            <a:r>
              <a:rPr lang="en-US" sz="1400" dirty="0"/>
              <a:t>8.12.2</a:t>
            </a:r>
          </a:p>
          <a:p>
            <a:r>
              <a:rPr lang="en-US" sz="1400" dirty="0"/>
              <a:t>8.12.3</a:t>
            </a: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CC26E7B7-2E9A-4B53-9AE0-819C312C8BE5}"/>
              </a:ext>
            </a:extLst>
          </p:cNvPr>
          <p:cNvSpPr txBox="1"/>
          <p:nvPr/>
        </p:nvSpPr>
        <p:spPr>
          <a:xfrm>
            <a:off x="4300356" y="2716577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8.4.3</a:t>
            </a:r>
          </a:p>
          <a:p>
            <a:r>
              <a:rPr lang="en-US" sz="1400" dirty="0"/>
              <a:t>8.4.4</a:t>
            </a:r>
          </a:p>
          <a:p>
            <a:r>
              <a:rPr lang="en-US" sz="1400" dirty="0"/>
              <a:t>[8.4.1]</a:t>
            </a:r>
          </a:p>
          <a:p>
            <a:r>
              <a:rPr lang="en-US" sz="1400" dirty="0"/>
              <a:t>[8.4.2]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EB1AB05C-A24B-40C7-BC57-38CA4E8DB9B6}"/>
              </a:ext>
            </a:extLst>
          </p:cNvPr>
          <p:cNvSpPr txBox="1"/>
          <p:nvPr/>
        </p:nvSpPr>
        <p:spPr>
          <a:xfrm>
            <a:off x="4300356" y="4457962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8.12.3</a:t>
            </a:r>
          </a:p>
          <a:p>
            <a:r>
              <a:rPr lang="en-US" sz="1400" dirty="0"/>
              <a:t>8.12.1</a:t>
            </a:r>
          </a:p>
          <a:p>
            <a:r>
              <a:rPr lang="en-US" sz="1400" dirty="0"/>
              <a:t>8.12.2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7B260317-0AF2-49B1-A954-B6A0F04F2F95}"/>
              </a:ext>
            </a:extLst>
          </p:cNvPr>
          <p:cNvSpPr txBox="1"/>
          <p:nvPr/>
        </p:nvSpPr>
        <p:spPr>
          <a:xfrm>
            <a:off x="2848166" y="1968637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81F3F25E-E6C0-4A6C-8DD3-FF5428FBEB4D}"/>
              </a:ext>
            </a:extLst>
          </p:cNvPr>
          <p:cNvSpPr txBox="1"/>
          <p:nvPr/>
        </p:nvSpPr>
        <p:spPr>
          <a:xfrm>
            <a:off x="5947625" y="1968637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F1C1DC26-87DB-4363-8042-27A94C76156F}"/>
              </a:ext>
            </a:extLst>
          </p:cNvPr>
          <p:cNvSpPr txBox="1"/>
          <p:nvPr/>
        </p:nvSpPr>
        <p:spPr>
          <a:xfrm>
            <a:off x="5884372" y="4740162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</a:t>
            </a:r>
          </a:p>
          <a:p>
            <a:r>
              <a:rPr lang="en-US" sz="1400" dirty="0"/>
              <a:t>8.15.4</a:t>
            </a:r>
          </a:p>
          <a:p>
            <a:r>
              <a:rPr lang="en-US" sz="1400" dirty="0"/>
              <a:t>8.15.2</a:t>
            </a:r>
          </a:p>
          <a:p>
            <a:r>
              <a:rPr lang="en-US" sz="1400" dirty="0"/>
              <a:t>8.15.3</a:t>
            </a:r>
          </a:p>
          <a:p>
            <a:r>
              <a:rPr lang="en-US" sz="1400" dirty="0"/>
              <a:t>[8.15.1]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52C895B9-964D-4978-8B69-304211C39414}"/>
              </a:ext>
            </a:extLst>
          </p:cNvPr>
          <p:cNvSpPr txBox="1"/>
          <p:nvPr/>
        </p:nvSpPr>
        <p:spPr>
          <a:xfrm>
            <a:off x="2740921" y="4848196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</a:t>
            </a:r>
          </a:p>
          <a:p>
            <a:r>
              <a:rPr lang="en-US" sz="1400" dirty="0"/>
              <a:t>8.15.2</a:t>
            </a:r>
          </a:p>
          <a:p>
            <a:r>
              <a:rPr lang="en-US" sz="1400" dirty="0"/>
              <a:t>8.15.3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5048BF9B-BC11-4C0A-A768-9429FF2B4EBE}"/>
              </a:ext>
            </a:extLst>
          </p:cNvPr>
          <p:cNvSpPr txBox="1"/>
          <p:nvPr/>
        </p:nvSpPr>
        <p:spPr>
          <a:xfrm>
            <a:off x="8983831" y="1860603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FD5629A8-A84E-491A-848F-E59E29BED9BA}"/>
              </a:ext>
            </a:extLst>
          </p:cNvPr>
          <p:cNvSpPr txBox="1"/>
          <p:nvPr/>
        </p:nvSpPr>
        <p:spPr>
          <a:xfrm>
            <a:off x="8791486" y="4740162"/>
            <a:ext cx="1128889" cy="61307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</a:t>
            </a:r>
          </a:p>
          <a:p>
            <a:r>
              <a:rPr lang="en-US" sz="1400" dirty="0"/>
              <a:t>8.15.3</a:t>
            </a:r>
          </a:p>
          <a:p>
            <a:r>
              <a:rPr lang="en-US" sz="1400" dirty="0"/>
              <a:t>8.15.2</a:t>
            </a:r>
          </a:p>
          <a:p>
            <a:r>
              <a:rPr lang="en-US" sz="1400" dirty="0"/>
              <a:t>8.15.1 (TR)</a:t>
            </a:r>
          </a:p>
          <a:p>
            <a:r>
              <a:rPr lang="en-US" sz="1400" dirty="0"/>
              <a:t>[8.15.4]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387ECF3C-C86B-4956-9119-E45E2C25FC06}"/>
              </a:ext>
            </a:extLst>
          </p:cNvPr>
          <p:cNvSpPr txBox="1"/>
          <p:nvPr/>
        </p:nvSpPr>
        <p:spPr>
          <a:xfrm>
            <a:off x="7353633" y="1144533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8.2.6</a:t>
            </a:r>
          </a:p>
          <a:p>
            <a:r>
              <a:rPr lang="en-US" sz="1400" dirty="0"/>
              <a:t>8.2.1</a:t>
            </a:r>
          </a:p>
          <a:p>
            <a:r>
              <a:rPr lang="en-US" sz="1400" dirty="0"/>
              <a:t>8.2.3</a:t>
            </a:r>
          </a:p>
          <a:p>
            <a:r>
              <a:rPr lang="en-US" sz="1400" dirty="0"/>
              <a:t>…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9F5FDE0A-00ED-4407-B60A-91677F4AD6C6}"/>
              </a:ext>
            </a:extLst>
          </p:cNvPr>
          <p:cNvSpPr txBox="1"/>
          <p:nvPr/>
        </p:nvSpPr>
        <p:spPr>
          <a:xfrm>
            <a:off x="7434811" y="4522581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8.4.1</a:t>
            </a:r>
          </a:p>
          <a:p>
            <a:r>
              <a:rPr lang="en-US" sz="1400" dirty="0"/>
              <a:t>8.4.2</a:t>
            </a:r>
          </a:p>
          <a:p>
            <a:r>
              <a:rPr lang="en-US" sz="1400" dirty="0"/>
              <a:t>8.4.3</a:t>
            </a:r>
          </a:p>
          <a:p>
            <a:r>
              <a:rPr lang="en-US" sz="1400" dirty="0"/>
              <a:t>[8.4.4]</a:t>
            </a:r>
          </a:p>
        </p:txBody>
      </p:sp>
      <p:sp>
        <p:nvSpPr>
          <p:cNvPr id="22" name="TextBox 1">
            <a:extLst>
              <a:ext uri="{FF2B5EF4-FFF2-40B4-BE49-F238E27FC236}">
                <a16:creationId xmlns:a16="http://schemas.microsoft.com/office/drawing/2014/main" id="{2A31015D-DE6B-48D8-9DC6-6821C5B73961}"/>
              </a:ext>
            </a:extLst>
          </p:cNvPr>
          <p:cNvSpPr txBox="1"/>
          <p:nvPr/>
        </p:nvSpPr>
        <p:spPr>
          <a:xfrm>
            <a:off x="7353741" y="2753132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8.12.2</a:t>
            </a:r>
          </a:p>
          <a:p>
            <a:r>
              <a:rPr lang="en-US" sz="1400" dirty="0"/>
              <a:t>8.12.3</a:t>
            </a:r>
          </a:p>
          <a:p>
            <a:r>
              <a:rPr lang="en-US" sz="1400" dirty="0"/>
              <a:t>8.12.1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F277B9A6-9152-4951-BC4A-C99D105CFE97}"/>
              </a:ext>
            </a:extLst>
          </p:cNvPr>
          <p:cNvSpPr txBox="1"/>
          <p:nvPr/>
        </p:nvSpPr>
        <p:spPr>
          <a:xfrm>
            <a:off x="10518613" y="1240646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</a:t>
            </a:r>
          </a:p>
        </p:txBody>
      </p:sp>
      <p:sp>
        <p:nvSpPr>
          <p:cNvPr id="24" name="TextBox 1">
            <a:extLst>
              <a:ext uri="{FF2B5EF4-FFF2-40B4-BE49-F238E27FC236}">
                <a16:creationId xmlns:a16="http://schemas.microsoft.com/office/drawing/2014/main" id="{5FEF1381-38A5-4AF1-AB92-3D4793301C10}"/>
              </a:ext>
            </a:extLst>
          </p:cNvPr>
          <p:cNvSpPr txBox="1"/>
          <p:nvPr/>
        </p:nvSpPr>
        <p:spPr>
          <a:xfrm>
            <a:off x="10406079" y="2137970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</a:t>
            </a:r>
          </a:p>
          <a:p>
            <a:endParaRPr lang="en-US" sz="1400" dirty="0"/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7B30A4B9-0780-47AF-B3A5-56DA04B70ABD}"/>
              </a:ext>
            </a:extLst>
          </p:cNvPr>
          <p:cNvSpPr txBox="1"/>
          <p:nvPr/>
        </p:nvSpPr>
        <p:spPr>
          <a:xfrm>
            <a:off x="10406187" y="3090380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182D4080-3525-47C7-8376-95076EA19950}"/>
              </a:ext>
            </a:extLst>
          </p:cNvPr>
          <p:cNvSpPr txBox="1"/>
          <p:nvPr/>
        </p:nvSpPr>
        <p:spPr>
          <a:xfrm>
            <a:off x="10406078" y="3873394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</a:t>
            </a:r>
          </a:p>
        </p:txBody>
      </p:sp>
      <p:sp>
        <p:nvSpPr>
          <p:cNvPr id="27" name="TextBox 1">
            <a:extLst>
              <a:ext uri="{FF2B5EF4-FFF2-40B4-BE49-F238E27FC236}">
                <a16:creationId xmlns:a16="http://schemas.microsoft.com/office/drawing/2014/main" id="{AAA26C4C-7DDB-4C9B-A61E-E483D7FED672}"/>
              </a:ext>
            </a:extLst>
          </p:cNvPr>
          <p:cNvSpPr txBox="1"/>
          <p:nvPr/>
        </p:nvSpPr>
        <p:spPr>
          <a:xfrm>
            <a:off x="10406078" y="4861258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</a:t>
            </a:r>
          </a:p>
          <a:p>
            <a:r>
              <a:rPr lang="en-US" sz="1400" dirty="0"/>
              <a:t>8.15</a:t>
            </a:r>
          </a:p>
        </p:txBody>
      </p:sp>
    </p:spTree>
    <p:extLst>
      <p:ext uri="{BB962C8B-B14F-4D97-AF65-F5344CB8AC3E}">
        <p14:creationId xmlns:p14="http://schemas.microsoft.com/office/powerpoint/2010/main" val="1451361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TemplateConfiguration><![CDATA[{"documentContentValidatorConfiguration":{"enableDocumentContentValidator":false,"documentContentValidatorVersion":0},"elementsMetadata":[],"slideId":"637461454625286543","enableDocumentContentUpdater":true,"version":"1.9"}]]></TemplafySlideTemplateConfiguration>
</file>

<file path=customXml/item2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E189D82E-1B4D-4C0E-85D2-76C01374CEE7}">
  <ds:schemaRefs/>
</ds:datastoreItem>
</file>

<file path=customXml/itemProps2.xml><?xml version="1.0" encoding="utf-8"?>
<ds:datastoreItem xmlns:ds="http://schemas.openxmlformats.org/officeDocument/2006/customXml" ds:itemID="{070F1321-CCC2-4C4E-B460-D20C858E3929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16848</TotalTime>
  <Words>112</Words>
  <Application>Microsoft Office PowerPoint</Application>
  <PresentationFormat>Widescreen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Ericsson Hilda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218</cp:revision>
  <dcterms:created xsi:type="dcterms:W3CDTF">2021-02-01T19:20:47Z</dcterms:created>
  <dcterms:modified xsi:type="dcterms:W3CDTF">2021-05-26T19:32:05Z</dcterms:modified>
</cp:coreProperties>
</file>