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aseline="0"/>
              <a:t>May be updated as meeting progresses</a:t>
            </a: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48</c:v>
                </c:pt>
                <c:pt idx="1">
                  <c:v>0</c:v>
                </c:pt>
                <c:pt idx="2">
                  <c:v>48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3B-490B-A680-8039638A44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3B-490B-A680-8039638A44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3B-490B-A680-8039638A445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3B-490B-A680-8039638A445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0</c:v>
                </c:pt>
                <c:pt idx="3">
                  <c:v>135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3B-490B-A680-8039638A4456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3B-490B-A680-8039638A4456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3B-490B-A680-8039638A4456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3B-490B-A680-8039638A4456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7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45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3B-490B-A680-8039638A44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362459"/>
              </p:ext>
            </p:extLst>
          </p:nvPr>
        </p:nvGraphicFramePr>
        <p:xfrm>
          <a:off x="313151" y="350729"/>
          <a:ext cx="11561523" cy="6288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D66851F2-B8E0-4EE4-8637-8007F166D7E0}"/>
              </a:ext>
            </a:extLst>
          </p:cNvPr>
          <p:cNvSpPr txBox="1"/>
          <p:nvPr/>
        </p:nvSpPr>
        <p:spPr>
          <a:xfrm>
            <a:off x="117777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endParaRPr lang="en-US" sz="140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BBAF623-1D37-4361-883B-BA707FE24EFE}"/>
              </a:ext>
            </a:extLst>
          </p:cNvPr>
          <p:cNvSpPr txBox="1"/>
          <p:nvPr/>
        </p:nvSpPr>
        <p:spPr>
          <a:xfrm>
            <a:off x="430035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</a:t>
            </a:r>
          </a:p>
          <a:p>
            <a:endParaRPr lang="en-US" sz="14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20D35050-6E42-4C6E-B607-5AB183EC02FF}"/>
              </a:ext>
            </a:extLst>
          </p:cNvPr>
          <p:cNvSpPr txBox="1"/>
          <p:nvPr/>
        </p:nvSpPr>
        <p:spPr>
          <a:xfrm>
            <a:off x="1177775" y="27165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[8.4.3]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C0D9086-858B-4A90-AB98-1177F587D955}"/>
              </a:ext>
            </a:extLst>
          </p:cNvPr>
          <p:cNvSpPr txBox="1"/>
          <p:nvPr/>
        </p:nvSpPr>
        <p:spPr>
          <a:xfrm>
            <a:off x="1177883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C26E7B7-2E9A-4B53-9AE0-819C312C8BE5}"/>
              </a:ext>
            </a:extLst>
          </p:cNvPr>
          <p:cNvSpPr txBox="1"/>
          <p:nvPr/>
        </p:nvSpPr>
        <p:spPr>
          <a:xfrm>
            <a:off x="4300356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8.4.4</a:t>
            </a:r>
          </a:p>
          <a:p>
            <a:r>
              <a:rPr lang="en-US" sz="1400" dirty="0"/>
              <a:t>[8.4.1]</a:t>
            </a:r>
          </a:p>
          <a:p>
            <a:r>
              <a:rPr lang="en-US" sz="1400" dirty="0"/>
              <a:t>[8.4.2]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B1AB05C-A24B-40C7-BC57-38CA4E8DB9B6}"/>
              </a:ext>
            </a:extLst>
          </p:cNvPr>
          <p:cNvSpPr txBox="1"/>
          <p:nvPr/>
        </p:nvSpPr>
        <p:spPr>
          <a:xfrm>
            <a:off x="4300356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7B260317-0AF2-49B1-A954-B6A0F04F2F95}"/>
              </a:ext>
            </a:extLst>
          </p:cNvPr>
          <p:cNvSpPr txBox="1"/>
          <p:nvPr/>
        </p:nvSpPr>
        <p:spPr>
          <a:xfrm>
            <a:off x="2848166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/>
              <a:t>8.5.2</a:t>
            </a:r>
            <a:endParaRPr lang="en-US" sz="1400" dirty="0"/>
          </a:p>
          <a:p>
            <a:r>
              <a:rPr lang="en-US" sz="1400" dirty="0"/>
              <a:t>8.5.3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F3F25E-E6C0-4A6C-8DD3-FF5428FBEB4D}"/>
              </a:ext>
            </a:extLst>
          </p:cNvPr>
          <p:cNvSpPr txBox="1"/>
          <p:nvPr/>
        </p:nvSpPr>
        <p:spPr>
          <a:xfrm>
            <a:off x="5947625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1C1DC26-87DB-4363-8042-27A94C76156F}"/>
              </a:ext>
            </a:extLst>
          </p:cNvPr>
          <p:cNvSpPr txBox="1"/>
          <p:nvPr/>
        </p:nvSpPr>
        <p:spPr>
          <a:xfrm>
            <a:off x="5884372" y="4740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8.15.4</a:t>
            </a:r>
          </a:p>
          <a:p>
            <a:r>
              <a:rPr lang="en-US" sz="1400" dirty="0"/>
              <a:t>[8.15.2]</a:t>
            </a:r>
          </a:p>
          <a:p>
            <a:r>
              <a:rPr lang="en-US" sz="1400" dirty="0"/>
              <a:t>[8.15.3]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52C895B9-964D-4978-8B69-304211C39414}"/>
              </a:ext>
            </a:extLst>
          </p:cNvPr>
          <p:cNvSpPr txBox="1"/>
          <p:nvPr/>
        </p:nvSpPr>
        <p:spPr>
          <a:xfrm>
            <a:off x="2740921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</p:spTree>
    <p:extLst>
      <p:ext uri="{BB962C8B-B14F-4D97-AF65-F5344CB8AC3E}">
        <p14:creationId xmlns:p14="http://schemas.microsoft.com/office/powerpoint/2010/main" val="14513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10379</TotalTime>
  <Words>66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185</cp:revision>
  <dcterms:created xsi:type="dcterms:W3CDTF">2021-02-01T19:20:47Z</dcterms:created>
  <dcterms:modified xsi:type="dcterms:W3CDTF">2021-05-19T23:53:14Z</dcterms:modified>
</cp:coreProperties>
</file>