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4b-e\Inbox\Havish_sessions\Havish's%20GTW%20schedule%20week%201%20-%20v0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aseline="0"/>
              <a:t>May be updated as meeting progresses</a:t>
            </a:r>
            <a:endParaRPr lang="en-US" sz="12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7"/>
                <c:pt idx="0">
                  <c:v>48</c:v>
                </c:pt>
                <c:pt idx="1">
                  <c:v>0</c:v>
                </c:pt>
                <c:pt idx="2">
                  <c:v>48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3B-490B-A680-8039638A445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7"/>
                <c:pt idx="0">
                  <c:v>66</c:v>
                </c:pt>
                <c:pt idx="1">
                  <c:v>0</c:v>
                </c:pt>
                <c:pt idx="2">
                  <c:v>66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3B-490B-A680-8039638A445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8.14 - XR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3B-490B-A680-8039638A4456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Sheet1!$B$5:$J$5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83B-490B-A680-8039638A4456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Sheet1!$B$6:$J$6</c:f>
              <c:numCache>
                <c:formatCode>General</c:formatCode>
                <c:ptCount val="7"/>
                <c:pt idx="0">
                  <c:v>0</c:v>
                </c:pt>
                <c:pt idx="1">
                  <c:v>135</c:v>
                </c:pt>
                <c:pt idx="2">
                  <c:v>0</c:v>
                </c:pt>
                <c:pt idx="3">
                  <c:v>135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3B-490B-A680-8039638A4456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Sheet1!$B$7:$J$7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83B-490B-A680-8039638A4456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Sheet1!$B$8:$J$8</c:f>
              <c:numCache>
                <c:formatCode>General</c:formatCode>
                <c:ptCount val="7"/>
                <c:pt idx="0">
                  <c:v>66</c:v>
                </c:pt>
                <c:pt idx="1">
                  <c:v>0</c:v>
                </c:pt>
                <c:pt idx="2">
                  <c:v>66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83B-490B-A680-8039638A4456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Sheet1!$B$9:$J$9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83B-490B-A680-8039638A4456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Sheet1!$B$10:$J$10</c:f>
              <c:numCache>
                <c:formatCode>General</c:formatCode>
                <c:ptCount val="7"/>
                <c:pt idx="0">
                  <c:v>0</c:v>
                </c:pt>
                <c:pt idx="1">
                  <c:v>45</c:v>
                </c:pt>
                <c:pt idx="2">
                  <c:v>0</c:v>
                </c:pt>
                <c:pt idx="3">
                  <c:v>45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83B-490B-A680-8039638A44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115135344"/>
        <c:axId val="2115134688"/>
      </c:barChart>
      <c:catAx>
        <c:axId val="211513534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4688"/>
        <c:crosses val="autoZero"/>
        <c:auto val="1"/>
        <c:lblAlgn val="ctr"/>
        <c:lblOffset val="100"/>
        <c:noMultiLvlLbl val="0"/>
      </c:catAx>
      <c:valAx>
        <c:axId val="2115134688"/>
        <c:scaling>
          <c:orientation val="maxMin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5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0DA2-A577-4A7B-9201-30C73777B04E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6286-031F-4124-A45A-0B4D2362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FF513E1-DE0E-4554-B9A2-9965109EDE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0362459"/>
              </p:ext>
            </p:extLst>
          </p:nvPr>
        </p:nvGraphicFramePr>
        <p:xfrm>
          <a:off x="313151" y="350729"/>
          <a:ext cx="11561523" cy="6288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D66851F2-B8E0-4EE4-8637-8007F166D7E0}"/>
              </a:ext>
            </a:extLst>
          </p:cNvPr>
          <p:cNvSpPr txBox="1"/>
          <p:nvPr/>
        </p:nvSpPr>
        <p:spPr>
          <a:xfrm>
            <a:off x="1177776" y="1313872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8.2.1</a:t>
            </a:r>
          </a:p>
          <a:p>
            <a:r>
              <a:rPr lang="en-US" sz="1400" dirty="0"/>
              <a:t>8.2.3</a:t>
            </a:r>
          </a:p>
          <a:p>
            <a:endParaRPr lang="en-US" sz="1400" dirty="0"/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4BBAF623-1D37-4361-883B-BA707FE24EFE}"/>
              </a:ext>
            </a:extLst>
          </p:cNvPr>
          <p:cNvSpPr txBox="1"/>
          <p:nvPr/>
        </p:nvSpPr>
        <p:spPr>
          <a:xfrm>
            <a:off x="4300356" y="1313872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8.2.5</a:t>
            </a:r>
          </a:p>
          <a:p>
            <a:r>
              <a:rPr lang="en-US" sz="1400" dirty="0"/>
              <a:t>8.2.6</a:t>
            </a:r>
          </a:p>
          <a:p>
            <a:endParaRPr lang="en-US" sz="1400" dirty="0"/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20D35050-6E42-4C6E-B607-5AB183EC02FF}"/>
              </a:ext>
            </a:extLst>
          </p:cNvPr>
          <p:cNvSpPr txBox="1"/>
          <p:nvPr/>
        </p:nvSpPr>
        <p:spPr>
          <a:xfrm>
            <a:off x="1177775" y="2716578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8.4.1</a:t>
            </a:r>
          </a:p>
          <a:p>
            <a:r>
              <a:rPr lang="en-US" sz="1400" dirty="0"/>
              <a:t>8.4.2</a:t>
            </a:r>
          </a:p>
          <a:p>
            <a:r>
              <a:rPr lang="en-US" sz="1400" dirty="0"/>
              <a:t>[8.4.3]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AC0D9086-858B-4A90-AB98-1177F587D955}"/>
              </a:ext>
            </a:extLst>
          </p:cNvPr>
          <p:cNvSpPr txBox="1"/>
          <p:nvPr/>
        </p:nvSpPr>
        <p:spPr>
          <a:xfrm>
            <a:off x="1177883" y="4457962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8.12.1</a:t>
            </a:r>
          </a:p>
          <a:p>
            <a:r>
              <a:rPr lang="en-US" sz="1400" dirty="0"/>
              <a:t>8.12.2</a:t>
            </a:r>
          </a:p>
          <a:p>
            <a:r>
              <a:rPr lang="en-US" sz="1400" dirty="0"/>
              <a:t>8.12.3</a:t>
            </a: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CC26E7B7-2E9A-4B53-9AE0-819C312C8BE5}"/>
              </a:ext>
            </a:extLst>
          </p:cNvPr>
          <p:cNvSpPr txBox="1"/>
          <p:nvPr/>
        </p:nvSpPr>
        <p:spPr>
          <a:xfrm>
            <a:off x="4300356" y="2716577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8.4.3</a:t>
            </a:r>
          </a:p>
          <a:p>
            <a:r>
              <a:rPr lang="en-US" sz="1400" dirty="0"/>
              <a:t>8.4.4</a:t>
            </a:r>
          </a:p>
          <a:p>
            <a:r>
              <a:rPr lang="en-US" sz="1400" dirty="0"/>
              <a:t>[8.4.1]</a:t>
            </a:r>
          </a:p>
          <a:p>
            <a:r>
              <a:rPr lang="en-US" sz="1400" dirty="0"/>
              <a:t>[8.4.2]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EB1AB05C-A24B-40C7-BC57-38CA4E8DB9B6}"/>
              </a:ext>
            </a:extLst>
          </p:cNvPr>
          <p:cNvSpPr txBox="1"/>
          <p:nvPr/>
        </p:nvSpPr>
        <p:spPr>
          <a:xfrm>
            <a:off x="4300356" y="4457962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8.12.1</a:t>
            </a:r>
          </a:p>
          <a:p>
            <a:r>
              <a:rPr lang="en-US" sz="1400" dirty="0"/>
              <a:t>8.12.2</a:t>
            </a:r>
          </a:p>
          <a:p>
            <a:r>
              <a:rPr lang="en-US" sz="1400" dirty="0"/>
              <a:t>8.12.3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7B260317-0AF2-49B1-A954-B6A0F04F2F95}"/>
              </a:ext>
            </a:extLst>
          </p:cNvPr>
          <p:cNvSpPr txBox="1"/>
          <p:nvPr/>
        </p:nvSpPr>
        <p:spPr>
          <a:xfrm>
            <a:off x="2848166" y="1968637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  <a:p>
            <a:r>
              <a:rPr lang="en-US" sz="1400"/>
              <a:t>8.5.2</a:t>
            </a:r>
            <a:endParaRPr lang="en-US" sz="1400" dirty="0"/>
          </a:p>
          <a:p>
            <a:r>
              <a:rPr lang="en-US" sz="1400" dirty="0"/>
              <a:t>8.5.3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81F3F25E-E6C0-4A6C-8DD3-FF5428FBEB4D}"/>
              </a:ext>
            </a:extLst>
          </p:cNvPr>
          <p:cNvSpPr txBox="1"/>
          <p:nvPr/>
        </p:nvSpPr>
        <p:spPr>
          <a:xfrm>
            <a:off x="5947625" y="1968637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F1C1DC26-87DB-4363-8042-27A94C76156F}"/>
              </a:ext>
            </a:extLst>
          </p:cNvPr>
          <p:cNvSpPr txBox="1"/>
          <p:nvPr/>
        </p:nvSpPr>
        <p:spPr>
          <a:xfrm>
            <a:off x="5884372" y="4740162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8.15.1</a:t>
            </a:r>
          </a:p>
          <a:p>
            <a:r>
              <a:rPr lang="en-US" sz="1400" dirty="0"/>
              <a:t>8.15.4</a:t>
            </a:r>
          </a:p>
          <a:p>
            <a:r>
              <a:rPr lang="en-US" sz="1400" dirty="0"/>
              <a:t>[8.15.2]</a:t>
            </a:r>
          </a:p>
          <a:p>
            <a:r>
              <a:rPr lang="en-US" sz="1400" dirty="0"/>
              <a:t>[8.15.3]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52C895B9-964D-4978-8B69-304211C39414}"/>
              </a:ext>
            </a:extLst>
          </p:cNvPr>
          <p:cNvSpPr txBox="1"/>
          <p:nvPr/>
        </p:nvSpPr>
        <p:spPr>
          <a:xfrm>
            <a:off x="2740921" y="4848196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8.15.2</a:t>
            </a:r>
          </a:p>
          <a:p>
            <a:r>
              <a:rPr lang="en-US" sz="1400" dirty="0"/>
              <a:t>8.15.3</a:t>
            </a:r>
          </a:p>
        </p:txBody>
      </p:sp>
    </p:spTree>
    <p:extLst>
      <p:ext uri="{BB962C8B-B14F-4D97-AF65-F5344CB8AC3E}">
        <p14:creationId xmlns:p14="http://schemas.microsoft.com/office/powerpoint/2010/main" val="1451361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Props1.xml><?xml version="1.0" encoding="utf-8"?>
<ds:datastoreItem xmlns:ds="http://schemas.openxmlformats.org/officeDocument/2006/customXml" ds:itemID="{070F1321-CCC2-4C4E-B460-D20C858E3929}">
  <ds:schemaRefs/>
</ds:datastoreItem>
</file>

<file path=customXml/itemProps2.xml><?xml version="1.0" encoding="utf-8"?>
<ds:datastoreItem xmlns:ds="http://schemas.openxmlformats.org/officeDocument/2006/customXml" ds:itemID="{E189D82E-1B4D-4C0E-85D2-76C01374CEE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10150</TotalTime>
  <Words>65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Ericsson Hilda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182</cp:revision>
  <dcterms:created xsi:type="dcterms:W3CDTF">2021-02-01T19:20:47Z</dcterms:created>
  <dcterms:modified xsi:type="dcterms:W3CDTF">2021-05-19T06:11:26Z</dcterms:modified>
</cp:coreProperties>
</file>