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058B78-6455-4114-BE91-5E39DCDAF6B0}" v="3" dt="2020-11-06T19:09:23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E4058B78-6455-4114-BE91-5E39DCDAF6B0}"/>
    <pc:docChg chg="modSld">
      <pc:chgData name="Wanshi Chen" userId="3a7dbef4-3474-47c6-9897-007f5734efb0" providerId="ADAL" clId="{E4058B78-6455-4114-BE91-5E39DCDAF6B0}" dt="2020-11-06T19:09:23.061" v="2" actId="20578"/>
      <pc:docMkLst>
        <pc:docMk/>
      </pc:docMkLst>
      <pc:sldChg chg="modSp">
        <pc:chgData name="Wanshi Chen" userId="3a7dbef4-3474-47c6-9897-007f5734efb0" providerId="ADAL" clId="{E4058B78-6455-4114-BE91-5E39DCDAF6B0}" dt="2020-11-06T19:09:23.061" v="2" actId="20578"/>
        <pc:sldMkLst>
          <pc:docMk/>
          <pc:sldMk cId="733269043" sldId="835"/>
        </pc:sldMkLst>
        <pc:spChg chg="mod">
          <ac:chgData name="Wanshi Chen" userId="3a7dbef4-3474-47c6-9897-007f5734efb0" providerId="ADAL" clId="{E4058B78-6455-4114-BE91-5E39DCDAF6B0}" dt="2020-11-06T19:09:13.395" v="1" actId="20578"/>
          <ac:spMkLst>
            <pc:docMk/>
            <pc:sldMk cId="733269043" sldId="835"/>
            <ac:spMk id="42" creationId="{1D0ED901-5856-430E-AF42-5CBE122BFDBC}"/>
          </ac:spMkLst>
        </pc:spChg>
        <pc:spChg chg="mod">
          <ac:chgData name="Wanshi Chen" userId="3a7dbef4-3474-47c6-9897-007f5734efb0" providerId="ADAL" clId="{E4058B78-6455-4114-BE91-5E39DCDAF6B0}" dt="2020-11-06T19:09:23.061" v="2" actId="20578"/>
          <ac:spMkLst>
            <pc:docMk/>
            <pc:sldMk cId="733269043" sldId="835"/>
            <ac:spMk id="48" creationId="{1C0FC4E9-5575-4593-9417-9CA4D209A0E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11/6/2020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MRDC and Others: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TEI: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strike="sngStrike" dirty="0">
                <a:solidFill>
                  <a:srgbClr val="FF0000"/>
                </a:solidFill>
              </a:rPr>
              <a:t>NR-U: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V2X: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 err="1"/>
              <a:t>eMIMO</a:t>
            </a:r>
            <a:r>
              <a:rPr lang="en-GB" altLang="ja-JP" sz="1050" b="1" dirty="0"/>
              <a:t>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>
                <a:solidFill>
                  <a:srgbClr val="FF0000"/>
                </a:solidFill>
              </a:rPr>
              <a:t>NR-U: 40mins</a:t>
            </a:r>
            <a:endParaRPr lang="en-GB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MRDC+Others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TEI: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V2X: 1hr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92668" y="8604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TEI (reply LS for x7519): 1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 err="1"/>
              <a:t>MRDC+Others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(reply LS for x7525 and new FGs)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: 1.5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URLLC/</a:t>
            </a:r>
            <a:r>
              <a:rPr lang="en-US" altLang="ja-JP" sz="800" b="1" dirty="0" err="1"/>
              <a:t>IIoT</a:t>
            </a:r>
            <a:r>
              <a:rPr lang="en-US" altLang="ja-JP" sz="800" b="1" dirty="0"/>
              <a:t> (new FGs): 0.5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IAB: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65m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NR-U CRs: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50m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MRDC + Others (PUCCH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grouping and reply LS)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Others (FL proposal 1,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3, 5)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</a:t>
            </a:r>
            <a:r>
              <a:rPr lang="en-US" sz="1000" dirty="0" err="1"/>
              <a:t>eMIMO</a:t>
            </a:r>
            <a:endParaRPr lang="en-US" sz="1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URLLC/</a:t>
            </a:r>
            <a:r>
              <a:rPr lang="en-US" sz="1000" dirty="0" err="1"/>
              <a:t>IIoT</a:t>
            </a:r>
            <a:endParaRPr lang="en-US" sz="1000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30min: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eMIMO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1.5hr: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Others+MRDC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1hr: URLLC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631185"/>
            <a:ext cx="1738377" cy="154146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1hr: URLLC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0.5hr: NR-U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1.5hr: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(starting from NR-U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related proposal)</a:t>
            </a:r>
            <a:endParaRPr lang="en-GB" altLang="ja-JP" sz="1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20m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Rel-17 </a:t>
            </a:r>
            <a:r>
              <a:rPr lang="en-GB" altLang="ja-JP" sz="1400" b="1" dirty="0" err="1"/>
              <a:t>eMIMO</a:t>
            </a:r>
            <a:r>
              <a:rPr lang="en-GB" altLang="ja-JP" sz="1400" b="1" dirty="0"/>
              <a:t>: 90min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Rel-17: MTC 30min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561582" y="1110338"/>
            <a:ext cx="15483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1pm – 3pm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5681" y="149143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MBS: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75m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75m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50m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50m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25m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25m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MBS: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75m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75m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10min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7944" y="30613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688" y="473900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dirty="0"/>
              <a:t>URLLC: 90m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dirty="0"/>
              <a:t>Others: 90m</a:t>
            </a:r>
            <a:endParaRPr lang="en-GB" altLang="ja-JP" sz="14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 </a:t>
            </a:r>
            <a:r>
              <a:rPr lang="en-GB" altLang="ja-JP" sz="1200" b="1" dirty="0" err="1"/>
              <a:t>eMIMO</a:t>
            </a:r>
            <a:r>
              <a:rPr lang="en-GB" altLang="ja-JP" sz="1200" b="1" dirty="0"/>
              <a:t>: 100min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</a:t>
            </a:r>
            <a:r>
              <a:rPr lang="en-GB" altLang="ja-JP" sz="1200" b="1" dirty="0"/>
              <a:t> IAB: 50min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Rel-17: MTC 30min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/>
              <a:t>Rel-17 eMIMO: 120min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/>
              <a:t>Rel-17</a:t>
            </a:r>
            <a:r>
              <a:rPr lang="en-GB" altLang="ja-JP" sz="1200" b="1"/>
              <a:t> IAB: 30min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/>
              <a:t>Rel-17: MTC 30min</a:t>
            </a:r>
            <a:endParaRPr lang="en-GB" altLang="ja-JP" sz="1200" b="1" dirty="0"/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149667</TotalTime>
  <Words>689</Words>
  <Application>Microsoft Office PowerPoint</Application>
  <PresentationFormat>Custom</PresentationFormat>
  <Paragraphs>203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MS PGothic</vt:lpstr>
      <vt:lpstr>Yu Gothic</vt:lpstr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2100</cp:revision>
  <cp:lastPrinted>2013-04-02T21:48:58Z</cp:lastPrinted>
  <dcterms:created xsi:type="dcterms:W3CDTF">2013-03-06T00:13:51Z</dcterms:created>
  <dcterms:modified xsi:type="dcterms:W3CDTF">2020-11-06T19:22:20Z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