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3EB3AE-C4A8-4632-B8E4-81CE5155CB26}" v="13" dt="2020-10-21T16:40:16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10/21/2020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Rel-16: CRs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1hr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Details 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Rel-16 CRs: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Features: 2hrs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MTC: 30m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/>
              <a:t>: 1hr</a:t>
            </a:r>
            <a:endParaRPr lang="en-US" altLang="ja-JP" sz="1400" b="1" dirty="0"/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MTC: 30m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78088" y="1110338"/>
            <a:ext cx="22496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12:30pm – 3:30pm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142900</TotalTime>
  <Words>441</Words>
  <Application>Microsoft Office PowerPoint</Application>
  <PresentationFormat>Custom</PresentationFormat>
  <Paragraphs>144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2096</cp:revision>
  <cp:lastPrinted>2013-04-02T21:48:58Z</cp:lastPrinted>
  <dcterms:created xsi:type="dcterms:W3CDTF">2013-03-06T00:13:51Z</dcterms:created>
  <dcterms:modified xsi:type="dcterms:W3CDTF">2020-10-21T16:40:42Z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