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  <p:sldMasterId id="2147483687" r:id="rId5"/>
    <p:sldMasterId id="2147483689" r:id="rId6"/>
  </p:sldMasterIdLst>
  <p:notesMasterIdLst>
    <p:notesMasterId r:id="rId10"/>
  </p:notesMasterIdLst>
  <p:handoutMasterIdLst>
    <p:handoutMasterId r:id="rId11"/>
  </p:handoutMasterIdLst>
  <p:sldIdLst>
    <p:sldId id="260" r:id="rId7"/>
    <p:sldId id="261" r:id="rId8"/>
    <p:sldId id="262" r:id="rId9"/>
  </p:sldIdLst>
  <p:sldSz cx="12192000" cy="6858000"/>
  <p:notesSz cx="6805613" cy="99393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09585" algn="l" rtl="0" fontAlgn="base">
      <a:spcBef>
        <a:spcPct val="0"/>
      </a:spcBef>
      <a:spcAft>
        <a:spcPct val="0"/>
      </a:spcAft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19170" algn="l" rtl="0" fontAlgn="base">
      <a:spcBef>
        <a:spcPct val="0"/>
      </a:spcBef>
      <a:spcAft>
        <a:spcPct val="0"/>
      </a:spcAft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828754" algn="l" rtl="0" fontAlgn="base">
      <a:spcBef>
        <a:spcPct val="0"/>
      </a:spcBef>
      <a:spcAft>
        <a:spcPct val="0"/>
      </a:spcAft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438339" algn="l" rtl="0" fontAlgn="base">
      <a:spcBef>
        <a:spcPct val="0"/>
      </a:spcBef>
      <a:spcAft>
        <a:spcPct val="0"/>
      </a:spcAft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047924" algn="l" defTabSz="1219170" rtl="0" eaLnBrk="1" latinLnBrk="0" hangingPunct="1"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657509" algn="l" defTabSz="1219170" rtl="0" eaLnBrk="1" latinLnBrk="0" hangingPunct="1"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4267093" algn="l" defTabSz="1219170" rtl="0" eaLnBrk="1" latinLnBrk="0" hangingPunct="1"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876678" algn="l" defTabSz="1219170" rtl="0" eaLnBrk="1" latinLnBrk="0" hangingPunct="1">
      <a:defRPr kumimoji="1" sz="1867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E31"/>
    <a:srgbClr val="009999"/>
    <a:srgbClr val="FF9900"/>
    <a:srgbClr val="20A6A6"/>
    <a:srgbClr val="E8E6E2"/>
    <a:srgbClr val="B3B3B3"/>
    <a:srgbClr val="33CCFF"/>
    <a:srgbClr val="66CCFF"/>
    <a:srgbClr val="47C9EE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B1D2F-3356-4C12-93A8-FE8D78250C14}" v="2" dt="2020-05-17T00:13:07.1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454" autoAdjust="0"/>
  </p:normalViewPr>
  <p:slideViewPr>
    <p:cSldViewPr showGuides="1">
      <p:cViewPr varScale="1">
        <p:scale>
          <a:sx n="71" d="100"/>
          <a:sy n="71" d="100"/>
        </p:scale>
        <p:origin x="312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-3168" y="-13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ng" userId="07017784-c864-40b8-a3d8-35fb9c5e5d06" providerId="ADAL" clId="{86FB1D2F-3356-4C12-93A8-FE8D78250C14}"/>
    <pc:docChg chg="undo modSld">
      <pc:chgData name="wang jing" userId="07017784-c864-40b8-a3d8-35fb9c5e5d06" providerId="ADAL" clId="{86FB1D2F-3356-4C12-93A8-FE8D78250C14}" dt="2020-05-17T00:13:54.493" v="20" actId="20577"/>
      <pc:docMkLst>
        <pc:docMk/>
      </pc:docMkLst>
      <pc:sldChg chg="modSp">
        <pc:chgData name="wang jing" userId="07017784-c864-40b8-a3d8-35fb9c5e5d06" providerId="ADAL" clId="{86FB1D2F-3356-4C12-93A8-FE8D78250C14}" dt="2020-05-17T00:13:54.493" v="20" actId="20577"/>
        <pc:sldMkLst>
          <pc:docMk/>
          <pc:sldMk cId="1235129529" sldId="265"/>
        </pc:sldMkLst>
        <pc:spChg chg="mod">
          <ac:chgData name="wang jing" userId="07017784-c864-40b8-a3d8-35fb9c5e5d06" providerId="ADAL" clId="{86FB1D2F-3356-4C12-93A8-FE8D78250C14}" dt="2020-05-17T00:13:22.315" v="12" actId="20577"/>
          <ac:spMkLst>
            <pc:docMk/>
            <pc:sldMk cId="1235129529" sldId="265"/>
            <ac:spMk id="3" creationId="{93B890CF-15AA-491D-8F72-B0576FD2D667}"/>
          </ac:spMkLst>
        </pc:spChg>
        <pc:spChg chg="mod">
          <ac:chgData name="wang jing" userId="07017784-c864-40b8-a3d8-35fb9c5e5d06" providerId="ADAL" clId="{86FB1D2F-3356-4C12-93A8-FE8D78250C14}" dt="2020-05-17T00:13:51.187" v="17" actId="20577"/>
          <ac:spMkLst>
            <pc:docMk/>
            <pc:sldMk cId="1235129529" sldId="265"/>
            <ac:spMk id="47" creationId="{86D8A6A5-F396-48DA-92F4-3E0982DB2098}"/>
          </ac:spMkLst>
        </pc:spChg>
        <pc:spChg chg="mod">
          <ac:chgData name="wang jing" userId="07017784-c864-40b8-a3d8-35fb9c5e5d06" providerId="ADAL" clId="{86FB1D2F-3356-4C12-93A8-FE8D78250C14}" dt="2020-05-17T00:13:54.493" v="20" actId="20577"/>
          <ac:spMkLst>
            <pc:docMk/>
            <pc:sldMk cId="1235129529" sldId="265"/>
            <ac:spMk id="59" creationId="{6F86FB25-90E2-48AD-B1AE-3D17AB61D764}"/>
          </ac:spMkLst>
        </pc:spChg>
      </pc:sldChg>
    </pc:docChg>
  </pc:docChgLst>
  <pc:docChgLst>
    <pc:chgData name="wang jing" userId="07017784-c864-40b8-a3d8-35fb9c5e5d06" providerId="ADAL" clId="{65E10028-855F-4E8E-8A69-EF8079691B76}"/>
    <pc:docChg chg="undo custSel addSld delSld modSld">
      <pc:chgData name="wang jing" userId="07017784-c864-40b8-a3d8-35fb9c5e5d06" providerId="ADAL" clId="{65E10028-855F-4E8E-8A69-EF8079691B76}" dt="2020-05-15T16:17:30.839" v="940" actId="20577"/>
      <pc:docMkLst>
        <pc:docMk/>
      </pc:docMkLst>
      <pc:sldChg chg="delSp modSp add del">
        <pc:chgData name="wang jing" userId="07017784-c864-40b8-a3d8-35fb9c5e5d06" providerId="ADAL" clId="{65E10028-855F-4E8E-8A69-EF8079691B76}" dt="2020-05-15T13:41:43.086" v="17" actId="2696"/>
        <pc:sldMkLst>
          <pc:docMk/>
          <pc:sldMk cId="2297586157" sldId="256"/>
        </pc:sldMkLst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7" creationId="{E6D37D16-0D85-40C4-941B-4F9B0A6DDBF6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8" creationId="{B0C60B8F-D251-4F3E-9B7B-9A7682DCF9DA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12" creationId="{E7CB4367-BDA9-41C2-8BB6-2922EAEB9675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16" creationId="{AC375AC6-1453-4C9E-B4BD-84CC60DF4821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20" creationId="{1D786E56-26CC-440B-9130-CAB596F70DF8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24" creationId="{274E66A7-5CF7-4456-BEAE-A5A43B46460F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27" creationId="{C7490E20-45D2-4EFB-954F-C3F960A04059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28" creationId="{3D0FC211-215F-434A-A88B-0D0606AABB8C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57" creationId="{397C1743-FF92-4FE0-9B80-177B14433A91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70" creationId="{4BA58873-CF02-4F13-8C82-09FA3C128188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76" creationId="{5F0C3CCA-437C-4B3F-8107-CBFD08496612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79" creationId="{684160D7-6277-4158-BE3C-EA3CCC1F40E5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80" creationId="{759C9E4B-3667-4077-A541-03D8A4D665CE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82" creationId="{C410B6A8-5976-40D1-85A9-DB788638FD0E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84" creationId="{52134F1D-753C-40BE-A564-A297DB6BBFF6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86" creationId="{EE7AFE8F-2FC4-4E4F-82C3-53932311D5B0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88" creationId="{471AB756-0695-4554-B9AB-5C4C6F4B798E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90" creationId="{3A8CB659-F11C-4502-8376-AD39CFF9F056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91" creationId="{5E023ACF-46F1-47DC-B3C8-D9807A08BF08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92" creationId="{F6AF874E-C95B-4737-A863-DD80FB36A62F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96" creationId="{9189DA06-EB67-4A01-A990-8EB3C9D358F7}"/>
          </ac:spMkLst>
        </pc:spChg>
        <pc:spChg chg="del mod">
          <ac:chgData name="wang jing" userId="07017784-c864-40b8-a3d8-35fb9c5e5d06" providerId="ADAL" clId="{65E10028-855F-4E8E-8A69-EF8079691B76}" dt="2020-05-15T13:41:39.271" v="15"/>
          <ac:spMkLst>
            <pc:docMk/>
            <pc:sldMk cId="2297586157" sldId="256"/>
            <ac:spMk id="101" creationId="{C4A7322C-E24C-4FD5-B351-4AA40410034A}"/>
          </ac:spMkLst>
        </pc:sp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5" creationId="{274ED349-3327-4B4B-925B-47FADD170D93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6" creationId="{0F6C15C5-37B5-4D41-BE2F-5F2278F3B34F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10" creationId="{D1C46112-024B-4502-94BD-6A53CDC7A6DA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13" creationId="{3DBB1B90-8033-486B-B229-5C7748B69C7D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17" creationId="{26645BCE-A37E-458B-BD2D-F8D353210925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21" creationId="{90C4F161-590D-4C8E-8A22-2CB2F2F77DA7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25" creationId="{A2C08759-26E2-42D3-AF5D-C14BAC2576E7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60" creationId="{DB461FCA-9421-4E55-8A5F-AFA368AE2B9A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71" creationId="{757E1334-7D80-476C-84C1-2DD3DED0C4FB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77" creationId="{F4D56694-7C20-4AA3-9840-C2F0AAA893F4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78" creationId="{5034EBA8-F7EA-44AE-BFBB-CE9684A07ADA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81" creationId="{74740164-3CF1-4133-8AEC-48EF523A3466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83" creationId="{45541A4C-0292-46BF-9F8F-7102157CC556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85" creationId="{1E47C8F0-60A1-4942-9A26-08300E6E400E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87" creationId="{457DE7FB-BD32-4D50-AD55-BA97CFFD1B89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89" creationId="{ACA2DDFA-5138-4549-89FF-B21C3AECA08E}"/>
          </ac:cxnSpMkLst>
        </pc:cxnChg>
        <pc:cxnChg chg="del mod">
          <ac:chgData name="wang jing" userId="07017784-c864-40b8-a3d8-35fb9c5e5d06" providerId="ADAL" clId="{65E10028-855F-4E8E-8A69-EF8079691B76}" dt="2020-05-15T13:41:39.271" v="15"/>
          <ac:cxnSpMkLst>
            <pc:docMk/>
            <pc:sldMk cId="2297586157" sldId="256"/>
            <ac:cxnSpMk id="93" creationId="{7DBB745B-3389-4166-ADA2-8EBA1C177D9C}"/>
          </ac:cxnSpMkLst>
        </pc:cxnChg>
      </pc:sldChg>
      <pc:sldChg chg="modSp">
        <pc:chgData name="wang jing" userId="07017784-c864-40b8-a3d8-35fb9c5e5d06" providerId="ADAL" clId="{65E10028-855F-4E8E-8A69-EF8079691B76}" dt="2020-05-15T16:09:24.211" v="765" actId="20577"/>
        <pc:sldMkLst>
          <pc:docMk/>
          <pc:sldMk cId="0" sldId="259"/>
        </pc:sldMkLst>
        <pc:spChg chg="mod">
          <ac:chgData name="wang jing" userId="07017784-c864-40b8-a3d8-35fb9c5e5d06" providerId="ADAL" clId="{65E10028-855F-4E8E-8A69-EF8079691B76}" dt="2020-05-15T16:09:24.211" v="765" actId="20577"/>
          <ac:spMkLst>
            <pc:docMk/>
            <pc:sldMk cId="0" sldId="259"/>
            <ac:spMk id="3074" creationId="{00000000-0000-0000-0000-000000000000}"/>
          </ac:spMkLst>
        </pc:spChg>
      </pc:sldChg>
      <pc:sldChg chg="addSp delSp modSp">
        <pc:chgData name="wang jing" userId="07017784-c864-40b8-a3d8-35fb9c5e5d06" providerId="ADAL" clId="{65E10028-855F-4E8E-8A69-EF8079691B76}" dt="2020-05-15T14:11:57.910" v="472" actId="20577"/>
        <pc:sldMkLst>
          <pc:docMk/>
          <pc:sldMk cId="2649378761" sldId="260"/>
        </pc:sldMkLst>
        <pc:spChg chg="del">
          <ac:chgData name="wang jing" userId="07017784-c864-40b8-a3d8-35fb9c5e5d06" providerId="ADAL" clId="{65E10028-855F-4E8E-8A69-EF8079691B76}" dt="2020-05-15T13:41:13.322" v="7" actId="478"/>
          <ac:spMkLst>
            <pc:docMk/>
            <pc:sldMk cId="2649378761" sldId="260"/>
            <ac:spMk id="2" creationId="{5F20A909-E6F6-44BB-AB15-8A9A920AC0A5}"/>
          </ac:spMkLst>
        </pc:spChg>
        <pc:spChg chg="del">
          <ac:chgData name="wang jing" userId="07017784-c864-40b8-a3d8-35fb9c5e5d06" providerId="ADAL" clId="{65E10028-855F-4E8E-8A69-EF8079691B76}" dt="2020-05-15T13:41:16.741" v="8" actId="478"/>
          <ac:spMkLst>
            <pc:docMk/>
            <pc:sldMk cId="2649378761" sldId="260"/>
            <ac:spMk id="3" creationId="{5BE8BBDE-3249-4D08-885E-156E64BA8761}"/>
          </ac:spMkLst>
        </pc:spChg>
        <pc:spChg chg="add mod">
          <ac:chgData name="wang jing" userId="07017784-c864-40b8-a3d8-35fb9c5e5d06" providerId="ADAL" clId="{65E10028-855F-4E8E-8A69-EF8079691B76}" dt="2020-05-15T13:41:30.675" v="14" actId="20577"/>
          <ac:spMkLst>
            <pc:docMk/>
            <pc:sldMk cId="2649378761" sldId="260"/>
            <ac:spMk id="5" creationId="{D4F42BF2-6050-48A0-9CA6-C32F9DBBAAD0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8" creationId="{3BD7D095-B86D-40D7-896D-E7CADAA5C1F5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9" creationId="{A7564915-FCBF-4384-BA8A-FAFFBDC5CBAA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11" creationId="{47BD898F-86EF-4CAB-A92B-4BA64A9D5672}"/>
          </ac:spMkLst>
        </pc:spChg>
        <pc:spChg chg="add mod">
          <ac:chgData name="wang jing" userId="07017784-c864-40b8-a3d8-35fb9c5e5d06" providerId="ADAL" clId="{65E10028-855F-4E8E-8A69-EF8079691B76}" dt="2020-05-15T14:11:36.690" v="451" actId="6549"/>
          <ac:spMkLst>
            <pc:docMk/>
            <pc:sldMk cId="2649378761" sldId="260"/>
            <ac:spMk id="13" creationId="{A8DFD5E8-BF13-492A-B715-FBD9AA1D9EB7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15" creationId="{81E5818F-53CB-4166-BE70-FC50AA09D641}"/>
          </ac:spMkLst>
        </pc:spChg>
        <pc:spChg chg="add mod">
          <ac:chgData name="wang jing" userId="07017784-c864-40b8-a3d8-35fb9c5e5d06" providerId="ADAL" clId="{65E10028-855F-4E8E-8A69-EF8079691B76}" dt="2020-05-15T14:11:46.811" v="466" actId="6549"/>
          <ac:spMkLst>
            <pc:docMk/>
            <pc:sldMk cId="2649378761" sldId="260"/>
            <ac:spMk id="17" creationId="{73DB4C0F-C900-4A4B-81DE-D14BF2D41587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19" creationId="{4B67FCD0-892A-4CA8-B031-1C12903960B3}"/>
          </ac:spMkLst>
        </pc:spChg>
        <pc:spChg chg="add mod">
          <ac:chgData name="wang jing" userId="07017784-c864-40b8-a3d8-35fb9c5e5d06" providerId="ADAL" clId="{65E10028-855F-4E8E-8A69-EF8079691B76}" dt="2020-05-15T13:54:07.602" v="221" actId="1076"/>
          <ac:spMkLst>
            <pc:docMk/>
            <pc:sldMk cId="2649378761" sldId="260"/>
            <ac:spMk id="20" creationId="{5F739912-E299-4508-9532-E5B70D2C426A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21" creationId="{05578330-A7A0-46E4-BE2C-F72D8E871625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23" creationId="{33A66230-A988-420C-A8FA-3C9065BD0557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25" creationId="{6DA6E644-E6C2-41AD-9976-EBDC2A99110F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28" creationId="{8B757403-E1D3-4C57-9468-415FC818255C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29" creationId="{5480B0A2-7226-418C-B554-90B9B4BDA968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31" creationId="{EC6A6E6F-A814-4027-B934-6D1ADCCC8C22}"/>
          </ac:spMkLst>
        </pc:spChg>
        <pc:spChg chg="add mod">
          <ac:chgData name="wang jing" userId="07017784-c864-40b8-a3d8-35fb9c5e5d06" providerId="ADAL" clId="{65E10028-855F-4E8E-8A69-EF8079691B76}" dt="2020-05-15T14:11:53.359" v="469" actId="20577"/>
          <ac:spMkLst>
            <pc:docMk/>
            <pc:sldMk cId="2649378761" sldId="260"/>
            <ac:spMk id="33" creationId="{F1E3CFD2-7144-477C-863B-51D82A4F4A5E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35" creationId="{82FECA57-1565-477A-BD98-C545E46EAC92}"/>
          </ac:spMkLst>
        </pc:spChg>
        <pc:spChg chg="add mod">
          <ac:chgData name="wang jing" userId="07017784-c864-40b8-a3d8-35fb9c5e5d06" providerId="ADAL" clId="{65E10028-855F-4E8E-8A69-EF8079691B76}" dt="2020-05-15T14:11:57.910" v="472" actId="20577"/>
          <ac:spMkLst>
            <pc:docMk/>
            <pc:sldMk cId="2649378761" sldId="260"/>
            <ac:spMk id="37" creationId="{F6A0530D-8DFA-4153-B2E3-F22A8FF163BC}"/>
          </ac:spMkLst>
        </pc:spChg>
        <pc:spChg chg="add mod">
          <ac:chgData name="wang jing" userId="07017784-c864-40b8-a3d8-35fb9c5e5d06" providerId="ADAL" clId="{65E10028-855F-4E8E-8A69-EF8079691B76}" dt="2020-05-15T13:54:58.067" v="259" actId="1076"/>
          <ac:spMkLst>
            <pc:docMk/>
            <pc:sldMk cId="2649378761" sldId="260"/>
            <ac:spMk id="39" creationId="{F3F0C760-9E49-444E-9A60-21BF042FC640}"/>
          </ac:spMkLst>
        </pc:spChg>
        <pc:spChg chg="add del mod">
          <ac:chgData name="wang jing" userId="07017784-c864-40b8-a3d8-35fb9c5e5d06" providerId="ADAL" clId="{65E10028-855F-4E8E-8A69-EF8079691B76}" dt="2020-05-15T13:55:31.716" v="280" actId="478"/>
          <ac:spMkLst>
            <pc:docMk/>
            <pc:sldMk cId="2649378761" sldId="260"/>
            <ac:spMk id="40" creationId="{68F67D16-A1DF-4FDA-AB80-442AD26F2F6C}"/>
          </ac:spMkLst>
        </pc:spChg>
        <pc:spChg chg="add mod">
          <ac:chgData name="wang jing" userId="07017784-c864-40b8-a3d8-35fb9c5e5d06" providerId="ADAL" clId="{65E10028-855F-4E8E-8A69-EF8079691B76}" dt="2020-05-15T13:54:40.377" v="231" actId="1076"/>
          <ac:spMkLst>
            <pc:docMk/>
            <pc:sldMk cId="2649378761" sldId="260"/>
            <ac:spMk id="41" creationId="{502A0482-41BE-4503-9A1F-2746364DDC59}"/>
          </ac:spMkLst>
        </pc:spChg>
        <pc:spChg chg="add">
          <ac:chgData name="wang jing" userId="07017784-c864-40b8-a3d8-35fb9c5e5d06" providerId="ADAL" clId="{65E10028-855F-4E8E-8A69-EF8079691B76}" dt="2020-05-15T13:41:40.771" v="16"/>
          <ac:spMkLst>
            <pc:docMk/>
            <pc:sldMk cId="2649378761" sldId="260"/>
            <ac:spMk id="43" creationId="{0CFEAEC3-7BE5-4AB1-A911-1FFC982AB79D}"/>
          </ac:spMkLst>
        </pc:spChg>
        <pc:spChg chg="add mod">
          <ac:chgData name="wang jing" userId="07017784-c864-40b8-a3d8-35fb9c5e5d06" providerId="ADAL" clId="{65E10028-855F-4E8E-8A69-EF8079691B76}" dt="2020-05-15T13:41:58.153" v="18" actId="1076"/>
          <ac:spMkLst>
            <pc:docMk/>
            <pc:sldMk cId="2649378761" sldId="260"/>
            <ac:spMk id="44" creationId="{05CABE26-653F-451F-9C47-74C0AFAAB6F4}"/>
          </ac:spMkLst>
        </pc:spChg>
        <pc:spChg chg="add mod">
          <ac:chgData name="wang jing" userId="07017784-c864-40b8-a3d8-35fb9c5e5d06" providerId="ADAL" clId="{65E10028-855F-4E8E-8A69-EF8079691B76}" dt="2020-05-15T13:53:57.047" v="220" actId="1076"/>
          <ac:spMkLst>
            <pc:docMk/>
            <pc:sldMk cId="2649378761" sldId="260"/>
            <ac:spMk id="45" creationId="{E7F366C0-CB96-4533-B964-BCF26540C25A}"/>
          </ac:spMkLst>
        </pc:spChg>
        <pc:cxnChg chg="add">
          <ac:chgData name="wang jing" userId="07017784-c864-40b8-a3d8-35fb9c5e5d06" providerId="ADAL" clId="{65E10028-855F-4E8E-8A69-EF8079691B76}" dt="2020-05-15T13:41:40.771" v="16"/>
          <ac:cxnSpMkLst>
            <pc:docMk/>
            <pc:sldMk cId="2649378761" sldId="260"/>
            <ac:cxnSpMk id="6" creationId="{78A82149-C044-4B8A-A7ED-E75BF23D33C8}"/>
          </ac:cxnSpMkLst>
        </pc:cxnChg>
        <pc:cxnChg chg="add">
          <ac:chgData name="wang jing" userId="07017784-c864-40b8-a3d8-35fb9c5e5d06" providerId="ADAL" clId="{65E10028-855F-4E8E-8A69-EF8079691B76}" dt="2020-05-15T13:41:40.771" v="16"/>
          <ac:cxnSpMkLst>
            <pc:docMk/>
            <pc:sldMk cId="2649378761" sldId="260"/>
            <ac:cxnSpMk id="7" creationId="{9D0A2A54-935B-430D-BCD6-CD5E18C25474}"/>
          </ac:cxnSpMkLst>
        </pc:cxnChg>
        <pc:cxnChg chg="add mod">
          <ac:chgData name="wang jing" userId="07017784-c864-40b8-a3d8-35fb9c5e5d06" providerId="ADAL" clId="{65E10028-855F-4E8E-8A69-EF8079691B76}" dt="2020-05-15T13:43:22.379" v="25" actId="208"/>
          <ac:cxnSpMkLst>
            <pc:docMk/>
            <pc:sldMk cId="2649378761" sldId="260"/>
            <ac:cxnSpMk id="10" creationId="{12D6353C-4F02-49A3-B865-D3DB411D5D51}"/>
          </ac:cxnSpMkLst>
        </pc:cxnChg>
        <pc:cxnChg chg="add mod">
          <ac:chgData name="wang jing" userId="07017784-c864-40b8-a3d8-35fb9c5e5d06" providerId="ADAL" clId="{65E10028-855F-4E8E-8A69-EF8079691B76}" dt="2020-05-15T13:43:22.379" v="25" actId="208"/>
          <ac:cxnSpMkLst>
            <pc:docMk/>
            <pc:sldMk cId="2649378761" sldId="260"/>
            <ac:cxnSpMk id="12" creationId="{0CBFA86C-25BE-4B7B-96AB-66AC569B7F8E}"/>
          </ac:cxnSpMkLst>
        </pc:cxnChg>
        <pc:cxnChg chg="add mod">
          <ac:chgData name="wang jing" userId="07017784-c864-40b8-a3d8-35fb9c5e5d06" providerId="ADAL" clId="{65E10028-855F-4E8E-8A69-EF8079691B76}" dt="2020-05-15T13:43:22.379" v="25" actId="208"/>
          <ac:cxnSpMkLst>
            <pc:docMk/>
            <pc:sldMk cId="2649378761" sldId="260"/>
            <ac:cxnSpMk id="14" creationId="{CBDAE9F6-7EB8-412F-A1C2-585BA5D8A955}"/>
          </ac:cxnSpMkLst>
        </pc:cxnChg>
        <pc:cxnChg chg="add mod">
          <ac:chgData name="wang jing" userId="07017784-c864-40b8-a3d8-35fb9c5e5d06" providerId="ADAL" clId="{65E10028-855F-4E8E-8A69-EF8079691B76}" dt="2020-05-15T13:43:22.379" v="25" actId="208"/>
          <ac:cxnSpMkLst>
            <pc:docMk/>
            <pc:sldMk cId="2649378761" sldId="260"/>
            <ac:cxnSpMk id="16" creationId="{AD83E182-906D-4703-933F-FBD9915E339E}"/>
          </ac:cxnSpMkLst>
        </pc:cxnChg>
        <pc:cxnChg chg="add mod">
          <ac:chgData name="wang jing" userId="07017784-c864-40b8-a3d8-35fb9c5e5d06" providerId="ADAL" clId="{65E10028-855F-4E8E-8A69-EF8079691B76}" dt="2020-05-15T13:43:22.379" v="25" actId="208"/>
          <ac:cxnSpMkLst>
            <pc:docMk/>
            <pc:sldMk cId="2649378761" sldId="260"/>
            <ac:cxnSpMk id="18" creationId="{5A99FD01-EA61-4A13-9B0B-A4993734C9E2}"/>
          </ac:cxnSpMkLst>
        </pc:cxnChg>
        <pc:cxnChg chg="add">
          <ac:chgData name="wang jing" userId="07017784-c864-40b8-a3d8-35fb9c5e5d06" providerId="ADAL" clId="{65E10028-855F-4E8E-8A69-EF8079691B76}" dt="2020-05-15T13:41:40.771" v="16"/>
          <ac:cxnSpMkLst>
            <pc:docMk/>
            <pc:sldMk cId="2649378761" sldId="260"/>
            <ac:cxnSpMk id="22" creationId="{E698B313-AEEE-4167-99FB-EA2E45CB2D44}"/>
          </ac:cxnSpMkLst>
        </pc:cxnChg>
        <pc:cxnChg chg="add">
          <ac:chgData name="wang jing" userId="07017784-c864-40b8-a3d8-35fb9c5e5d06" providerId="ADAL" clId="{65E10028-855F-4E8E-8A69-EF8079691B76}" dt="2020-05-15T13:41:40.771" v="16"/>
          <ac:cxnSpMkLst>
            <pc:docMk/>
            <pc:sldMk cId="2649378761" sldId="260"/>
            <ac:cxnSpMk id="24" creationId="{96EACB35-DC5F-443B-ADB9-0AD150D845B3}"/>
          </ac:cxnSpMkLst>
        </pc:cxnChg>
        <pc:cxnChg chg="add">
          <ac:chgData name="wang jing" userId="07017784-c864-40b8-a3d8-35fb9c5e5d06" providerId="ADAL" clId="{65E10028-855F-4E8E-8A69-EF8079691B76}" dt="2020-05-15T13:41:40.771" v="16"/>
          <ac:cxnSpMkLst>
            <pc:docMk/>
            <pc:sldMk cId="2649378761" sldId="260"/>
            <ac:cxnSpMk id="26" creationId="{87515CF4-2221-4EE3-893A-6F26F8AF807A}"/>
          </ac:cxnSpMkLst>
        </pc:cxnChg>
        <pc:cxnChg chg="add">
          <ac:chgData name="wang jing" userId="07017784-c864-40b8-a3d8-35fb9c5e5d06" providerId="ADAL" clId="{65E10028-855F-4E8E-8A69-EF8079691B76}" dt="2020-05-15T13:41:40.771" v="16"/>
          <ac:cxnSpMkLst>
            <pc:docMk/>
            <pc:sldMk cId="2649378761" sldId="260"/>
            <ac:cxnSpMk id="27" creationId="{31EA7CC6-03BE-411C-8678-6C6C2D22EE1B}"/>
          </ac:cxnSpMkLst>
        </pc:cxnChg>
        <pc:cxnChg chg="add mod">
          <ac:chgData name="wang jing" userId="07017784-c864-40b8-a3d8-35fb9c5e5d06" providerId="ADAL" clId="{65E10028-855F-4E8E-8A69-EF8079691B76}" dt="2020-05-15T13:43:31.456" v="26" actId="208"/>
          <ac:cxnSpMkLst>
            <pc:docMk/>
            <pc:sldMk cId="2649378761" sldId="260"/>
            <ac:cxnSpMk id="30" creationId="{98B1629C-A66A-4B66-832A-5281A6FB278D}"/>
          </ac:cxnSpMkLst>
        </pc:cxnChg>
        <pc:cxnChg chg="add mod">
          <ac:chgData name="wang jing" userId="07017784-c864-40b8-a3d8-35fb9c5e5d06" providerId="ADAL" clId="{65E10028-855F-4E8E-8A69-EF8079691B76}" dt="2020-05-15T13:43:31.456" v="26" actId="208"/>
          <ac:cxnSpMkLst>
            <pc:docMk/>
            <pc:sldMk cId="2649378761" sldId="260"/>
            <ac:cxnSpMk id="32" creationId="{F210C67C-48F8-47D3-BAB0-C6BB866BB2C1}"/>
          </ac:cxnSpMkLst>
        </pc:cxnChg>
        <pc:cxnChg chg="add mod">
          <ac:chgData name="wang jing" userId="07017784-c864-40b8-a3d8-35fb9c5e5d06" providerId="ADAL" clId="{65E10028-855F-4E8E-8A69-EF8079691B76}" dt="2020-05-15T13:43:31.456" v="26" actId="208"/>
          <ac:cxnSpMkLst>
            <pc:docMk/>
            <pc:sldMk cId="2649378761" sldId="260"/>
            <ac:cxnSpMk id="34" creationId="{B2BE057B-7E49-434A-ADB4-A92A4B903BAE}"/>
          </ac:cxnSpMkLst>
        </pc:cxnChg>
        <pc:cxnChg chg="add mod">
          <ac:chgData name="wang jing" userId="07017784-c864-40b8-a3d8-35fb9c5e5d06" providerId="ADAL" clId="{65E10028-855F-4E8E-8A69-EF8079691B76}" dt="2020-05-15T13:43:31.456" v="26" actId="208"/>
          <ac:cxnSpMkLst>
            <pc:docMk/>
            <pc:sldMk cId="2649378761" sldId="260"/>
            <ac:cxnSpMk id="36" creationId="{E8D37628-51CE-43DF-B451-E96DA488DDB9}"/>
          </ac:cxnSpMkLst>
        </pc:cxnChg>
        <pc:cxnChg chg="add del mod">
          <ac:chgData name="wang jing" userId="07017784-c864-40b8-a3d8-35fb9c5e5d06" providerId="ADAL" clId="{65E10028-855F-4E8E-8A69-EF8079691B76}" dt="2020-05-15T13:55:33.908" v="281" actId="478"/>
          <ac:cxnSpMkLst>
            <pc:docMk/>
            <pc:sldMk cId="2649378761" sldId="260"/>
            <ac:cxnSpMk id="38" creationId="{7983898E-354B-47F0-8173-FFEF284D2360}"/>
          </ac:cxnSpMkLst>
        </pc:cxnChg>
        <pc:cxnChg chg="add mod">
          <ac:chgData name="wang jing" userId="07017784-c864-40b8-a3d8-35fb9c5e5d06" providerId="ADAL" clId="{65E10028-855F-4E8E-8A69-EF8079691B76}" dt="2020-05-15T13:44:54.151" v="33" actId="208"/>
          <ac:cxnSpMkLst>
            <pc:docMk/>
            <pc:sldMk cId="2649378761" sldId="260"/>
            <ac:cxnSpMk id="42" creationId="{1E222064-FBA5-48A6-BFF8-D566F1A4554C}"/>
          </ac:cxnSpMkLst>
        </pc:cxnChg>
      </pc:sldChg>
      <pc:sldChg chg="del">
        <pc:chgData name="wang jing" userId="07017784-c864-40b8-a3d8-35fb9c5e5d06" providerId="ADAL" clId="{65E10028-855F-4E8E-8A69-EF8079691B76}" dt="2020-05-15T16:08:47.649" v="737" actId="2696"/>
        <pc:sldMkLst>
          <pc:docMk/>
          <pc:sldMk cId="4097970457" sldId="262"/>
        </pc:sldMkLst>
      </pc:sldChg>
      <pc:sldChg chg="modSp del">
        <pc:chgData name="wang jing" userId="07017784-c864-40b8-a3d8-35fb9c5e5d06" providerId="ADAL" clId="{65E10028-855F-4E8E-8A69-EF8079691B76}" dt="2020-05-15T16:08:45.642" v="736" actId="2696"/>
        <pc:sldMkLst>
          <pc:docMk/>
          <pc:sldMk cId="3653352530" sldId="263"/>
        </pc:sldMkLst>
        <pc:spChg chg="mod">
          <ac:chgData name="wang jing" userId="07017784-c864-40b8-a3d8-35fb9c5e5d06" providerId="ADAL" clId="{65E10028-855F-4E8E-8A69-EF8079691B76}" dt="2020-05-15T14:20:32.899" v="627"/>
          <ac:spMkLst>
            <pc:docMk/>
            <pc:sldMk cId="3653352530" sldId="263"/>
            <ac:spMk id="2" creationId="{9C0E6CA6-4162-42FF-B0E2-C2ECDFEC7DC2}"/>
          </ac:spMkLst>
        </pc:spChg>
      </pc:sldChg>
      <pc:sldChg chg="addSp delSp modSp add">
        <pc:chgData name="wang jing" userId="07017784-c864-40b8-a3d8-35fb9c5e5d06" providerId="ADAL" clId="{65E10028-855F-4E8E-8A69-EF8079691B76}" dt="2020-05-15T16:16:47.524" v="932" actId="207"/>
        <pc:sldMkLst>
          <pc:docMk/>
          <pc:sldMk cId="2490339387" sldId="264"/>
        </pc:sldMkLst>
        <pc:spChg chg="mod">
          <ac:chgData name="wang jing" userId="07017784-c864-40b8-a3d8-35fb9c5e5d06" providerId="ADAL" clId="{65E10028-855F-4E8E-8A69-EF8079691B76}" dt="2020-05-15T13:42:24.276" v="20"/>
          <ac:spMkLst>
            <pc:docMk/>
            <pc:sldMk cId="2490339387" sldId="264"/>
            <ac:spMk id="2" creationId="{5729DF7E-6F4D-4566-83AE-9A64F9C9DC36}"/>
          </ac:spMkLst>
        </pc:spChg>
        <pc:spChg chg="add del mod">
          <ac:chgData name="wang jing" userId="07017784-c864-40b8-a3d8-35fb9c5e5d06" providerId="ADAL" clId="{65E10028-855F-4E8E-8A69-EF8079691B76}" dt="2020-05-15T16:16:47.524" v="932" actId="207"/>
          <ac:spMkLst>
            <pc:docMk/>
            <pc:sldMk cId="2490339387" sldId="264"/>
            <ac:spMk id="3" creationId="{68B38D12-5B71-4E43-BE3A-DD997940518E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6" creationId="{D2984B15-33E7-4326-9C4D-7B2EF05BB901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7" creationId="{B3081FCA-25BA-406F-B708-2A5C435209D1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9" creationId="{3E3A83F7-718E-430E-A17F-9C46BF419B1B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11" creationId="{820BB9F9-F553-4B7D-A3F5-E7F91F5599AA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13" creationId="{BFBA3C72-02C0-4C92-B8DA-2981472697FD}"/>
          </ac:spMkLst>
        </pc:spChg>
        <pc:spChg chg="add del mod">
          <ac:chgData name="wang jing" userId="07017784-c864-40b8-a3d8-35fb9c5e5d06" providerId="ADAL" clId="{65E10028-855F-4E8E-8A69-EF8079691B76}" dt="2020-05-15T13:45:40.853" v="39" actId="478"/>
          <ac:spMkLst>
            <pc:docMk/>
            <pc:sldMk cId="2490339387" sldId="264"/>
            <ac:spMk id="15" creationId="{BAF3E150-8915-4CA4-A80C-570F5F14D6FF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17" creationId="{2DA1DFD0-B1B6-44D9-A394-954EB92DB8B6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18" creationId="{9405FC68-1BCB-4F02-9C05-B21FF2078132}"/>
          </ac:spMkLst>
        </pc:spChg>
        <pc:spChg chg="add del mod">
          <ac:chgData name="wang jing" userId="07017784-c864-40b8-a3d8-35fb9c5e5d06" providerId="ADAL" clId="{65E10028-855F-4E8E-8A69-EF8079691B76}" dt="2020-05-15T13:45:35.860" v="36" actId="478"/>
          <ac:spMkLst>
            <pc:docMk/>
            <pc:sldMk cId="2490339387" sldId="264"/>
            <ac:spMk id="19" creationId="{204AAC45-8C73-4E14-B707-A659D148E40A}"/>
          </ac:spMkLst>
        </pc:spChg>
        <pc:spChg chg="add del mod">
          <ac:chgData name="wang jing" userId="07017784-c864-40b8-a3d8-35fb9c5e5d06" providerId="ADAL" clId="{65E10028-855F-4E8E-8A69-EF8079691B76}" dt="2020-05-15T13:55:57.280" v="292" actId="478"/>
          <ac:spMkLst>
            <pc:docMk/>
            <pc:sldMk cId="2490339387" sldId="264"/>
            <ac:spMk id="21" creationId="{9ACA842A-4DAA-47AF-9DFE-6825A42D8123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24" creationId="{CD5BBC7C-AFA9-4A0A-A4E4-F27E06B67127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25" creationId="{9FAF81E4-0C58-4035-93FC-885B82A22BB9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27" creationId="{39E3F5CB-D3ED-4EFB-B651-D9131E5EB76E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29" creationId="{0C0A2CCE-7026-4BD8-8138-6266AFBF5C44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31" creationId="{01F0E714-04BE-42B9-91DB-3535FA00425B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33" creationId="{16925E35-8CDE-4BC9-AD5F-B27228D7FE16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35" creationId="{D7F3F276-E998-4C34-9BC6-A0F1428845A8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36" creationId="{3E476BCD-859D-47B0-B63C-6F5CB0D4DCA9}"/>
          </ac:spMkLst>
        </pc:spChg>
        <pc:spChg chg="add del mod">
          <ac:chgData name="wang jing" userId="07017784-c864-40b8-a3d8-35fb9c5e5d06" providerId="ADAL" clId="{65E10028-855F-4E8E-8A69-EF8079691B76}" dt="2020-05-15T13:55:46.288" v="282" actId="478"/>
          <ac:spMkLst>
            <pc:docMk/>
            <pc:sldMk cId="2490339387" sldId="264"/>
            <ac:spMk id="37" creationId="{98B3E4E9-6EF0-43D7-8389-A5D1E3BF9B69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41" creationId="{8070A186-0338-4EFF-9A09-AE6EAB03392E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42" creationId="{B9606696-22F0-446A-A041-9CADCBAF62AF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44" creationId="{D66C7D1C-C4F2-4E03-A2BB-039AD7DA764D}"/>
          </ac:spMkLst>
        </pc:spChg>
        <pc:spChg chg="add mod">
          <ac:chgData name="wang jing" userId="07017784-c864-40b8-a3d8-35fb9c5e5d06" providerId="ADAL" clId="{65E10028-855F-4E8E-8A69-EF8079691B76}" dt="2020-05-15T14:12:03.295" v="475" actId="20577"/>
          <ac:spMkLst>
            <pc:docMk/>
            <pc:sldMk cId="2490339387" sldId="264"/>
            <ac:spMk id="46" creationId="{B458174F-D72B-44E7-AE4C-14D28C93BA4D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48" creationId="{DAE3AFAB-528C-4EE0-AC8B-27AFFFF74C5C}"/>
          </ac:spMkLst>
        </pc:spChg>
        <pc:spChg chg="add mod">
          <ac:chgData name="wang jing" userId="07017784-c864-40b8-a3d8-35fb9c5e5d06" providerId="ADAL" clId="{65E10028-855F-4E8E-8A69-EF8079691B76}" dt="2020-05-15T14:12:06.719" v="478" actId="20577"/>
          <ac:spMkLst>
            <pc:docMk/>
            <pc:sldMk cId="2490339387" sldId="264"/>
            <ac:spMk id="50" creationId="{97A84530-4865-4336-8EA7-A868E27AF31A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51" creationId="{28D4E74E-F298-4ACE-B5C5-4AFFCB3576B3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52" creationId="{9B95D0BC-DA88-4053-ACAD-850BE89407FD}"/>
          </ac:spMkLst>
        </pc:spChg>
        <pc:spChg chg="add del mod">
          <ac:chgData name="wang jing" userId="07017784-c864-40b8-a3d8-35fb9c5e5d06" providerId="ADAL" clId="{65E10028-855F-4E8E-8A69-EF8079691B76}" dt="2020-05-15T13:57:39.203" v="305" actId="478"/>
          <ac:spMkLst>
            <pc:docMk/>
            <pc:sldMk cId="2490339387" sldId="264"/>
            <ac:spMk id="55" creationId="{96CCD6A3-2704-4C33-BB1F-430C2299B8F4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60" creationId="{7F214DF7-F0D3-487D-B9FD-7C756462ED00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61" creationId="{FEFFAE98-AEF2-48CF-9579-8A4F8C39534F}"/>
          </ac:spMkLst>
        </pc:spChg>
        <pc:spChg chg="add mod">
          <ac:chgData name="wang jing" userId="07017784-c864-40b8-a3d8-35fb9c5e5d06" providerId="ADAL" clId="{65E10028-855F-4E8E-8A69-EF8079691B76}" dt="2020-05-15T14:04:00.747" v="395" actId="1076"/>
          <ac:spMkLst>
            <pc:docMk/>
            <pc:sldMk cId="2490339387" sldId="264"/>
            <ac:spMk id="65" creationId="{17F8F544-A8B8-4D7B-AB5F-ACCF9C2F0086}"/>
          </ac:spMkLst>
        </pc:spChg>
        <pc:spChg chg="add mod">
          <ac:chgData name="wang jing" userId="07017784-c864-40b8-a3d8-35fb9c5e5d06" providerId="ADAL" clId="{65E10028-855F-4E8E-8A69-EF8079691B76}" dt="2020-05-15T16:12:18.847" v="817" actId="1037"/>
          <ac:spMkLst>
            <pc:docMk/>
            <pc:sldMk cId="2490339387" sldId="264"/>
            <ac:spMk id="66" creationId="{925B3EEF-A136-4B73-A3C2-EC1B619D7455}"/>
          </ac:spMkLst>
        </pc:spChg>
        <pc:spChg chg="add del">
          <ac:chgData name="wang jing" userId="07017784-c864-40b8-a3d8-35fb9c5e5d06" providerId="ADAL" clId="{65E10028-855F-4E8E-8A69-EF8079691B76}" dt="2020-05-15T14:00:34.589" v="386"/>
          <ac:spMkLst>
            <pc:docMk/>
            <pc:sldMk cId="2490339387" sldId="264"/>
            <ac:spMk id="69" creationId="{374F8823-56D3-45CA-8A24-75CEFF56A5C5}"/>
          </ac:spMkLst>
        </pc:spChg>
        <pc:spChg chg="add del">
          <ac:chgData name="wang jing" userId="07017784-c864-40b8-a3d8-35fb9c5e5d06" providerId="ADAL" clId="{65E10028-855F-4E8E-8A69-EF8079691B76}" dt="2020-05-15T14:00:34.589" v="386"/>
          <ac:spMkLst>
            <pc:docMk/>
            <pc:sldMk cId="2490339387" sldId="264"/>
            <ac:spMk id="70" creationId="{9E5A6CD2-DE01-4B64-9852-B8633F8A6F79}"/>
          </ac:spMkLst>
        </pc:spChg>
        <pc:spChg chg="add del">
          <ac:chgData name="wang jing" userId="07017784-c864-40b8-a3d8-35fb9c5e5d06" providerId="ADAL" clId="{65E10028-855F-4E8E-8A69-EF8079691B76}" dt="2020-05-15T14:00:34.589" v="386"/>
          <ac:spMkLst>
            <pc:docMk/>
            <pc:sldMk cId="2490339387" sldId="264"/>
            <ac:spMk id="71" creationId="{C8386EF8-EDA5-4294-8642-0EE33C872027}"/>
          </ac:spMkLst>
        </pc:spChg>
        <pc:spChg chg="add del">
          <ac:chgData name="wang jing" userId="07017784-c864-40b8-a3d8-35fb9c5e5d06" providerId="ADAL" clId="{65E10028-855F-4E8E-8A69-EF8079691B76}" dt="2020-05-15T14:00:34.589" v="386"/>
          <ac:spMkLst>
            <pc:docMk/>
            <pc:sldMk cId="2490339387" sldId="264"/>
            <ac:spMk id="72" creationId="{40D9C0C0-E3F0-4034-A712-1FB698F6E21B}"/>
          </ac:spMkLst>
        </pc:spChg>
        <pc:spChg chg="add del">
          <ac:chgData name="wang jing" userId="07017784-c864-40b8-a3d8-35fb9c5e5d06" providerId="ADAL" clId="{65E10028-855F-4E8E-8A69-EF8079691B76}" dt="2020-05-15T14:00:34.589" v="386"/>
          <ac:spMkLst>
            <pc:docMk/>
            <pc:sldMk cId="2490339387" sldId="264"/>
            <ac:spMk id="73" creationId="{D7235065-24B1-4AD0-A54A-A78ADB68646D}"/>
          </ac:spMkLst>
        </pc:spChg>
        <pc:spChg chg="add del mod">
          <ac:chgData name="wang jing" userId="07017784-c864-40b8-a3d8-35fb9c5e5d06" providerId="ADAL" clId="{65E10028-855F-4E8E-8A69-EF8079691B76}" dt="2020-05-15T14:01:44.262" v="394" actId="478"/>
          <ac:spMkLst>
            <pc:docMk/>
            <pc:sldMk cId="2490339387" sldId="264"/>
            <ac:spMk id="74" creationId="{A778D5E0-8E8F-46A1-ADC5-21266C569AC7}"/>
          </ac:spMkLst>
        </pc:spChg>
        <pc:spChg chg="add del">
          <ac:chgData name="wang jing" userId="07017784-c864-40b8-a3d8-35fb9c5e5d06" providerId="ADAL" clId="{65E10028-855F-4E8E-8A69-EF8079691B76}" dt="2020-05-15T14:01:40.453" v="392"/>
          <ac:spMkLst>
            <pc:docMk/>
            <pc:sldMk cId="2490339387" sldId="264"/>
            <ac:spMk id="77" creationId="{779DE688-1846-4FEC-BE07-A7DB1E8E0AFE}"/>
          </ac:spMkLst>
        </pc:spChg>
        <pc:spChg chg="add del">
          <ac:chgData name="wang jing" userId="07017784-c864-40b8-a3d8-35fb9c5e5d06" providerId="ADAL" clId="{65E10028-855F-4E8E-8A69-EF8079691B76}" dt="2020-05-15T14:01:40.453" v="392"/>
          <ac:spMkLst>
            <pc:docMk/>
            <pc:sldMk cId="2490339387" sldId="264"/>
            <ac:spMk id="78" creationId="{2537EE59-A5BD-41CD-851D-86C92199389C}"/>
          </ac:spMkLst>
        </pc:spChg>
        <pc:spChg chg="add del">
          <ac:chgData name="wang jing" userId="07017784-c864-40b8-a3d8-35fb9c5e5d06" providerId="ADAL" clId="{65E10028-855F-4E8E-8A69-EF8079691B76}" dt="2020-05-15T14:01:40.453" v="392"/>
          <ac:spMkLst>
            <pc:docMk/>
            <pc:sldMk cId="2490339387" sldId="264"/>
            <ac:spMk id="79" creationId="{396CC098-E84D-4F35-9D04-9C86D3C23DAC}"/>
          </ac:spMkLst>
        </pc:spChg>
        <pc:spChg chg="add del">
          <ac:chgData name="wang jing" userId="07017784-c864-40b8-a3d8-35fb9c5e5d06" providerId="ADAL" clId="{65E10028-855F-4E8E-8A69-EF8079691B76}" dt="2020-05-15T14:01:40.453" v="392"/>
          <ac:spMkLst>
            <pc:docMk/>
            <pc:sldMk cId="2490339387" sldId="264"/>
            <ac:spMk id="80" creationId="{1F760F76-5A6E-4DC3-9B48-3310CBD9C87F}"/>
          </ac:spMkLst>
        </pc:spChg>
        <pc:spChg chg="add del">
          <ac:chgData name="wang jing" userId="07017784-c864-40b8-a3d8-35fb9c5e5d06" providerId="ADAL" clId="{65E10028-855F-4E8E-8A69-EF8079691B76}" dt="2020-05-15T14:01:40.453" v="392"/>
          <ac:spMkLst>
            <pc:docMk/>
            <pc:sldMk cId="2490339387" sldId="264"/>
            <ac:spMk id="81" creationId="{A3C51DD1-3B0A-44C3-9692-B030D8E1F7B3}"/>
          </ac:spMkLst>
        </pc:spChg>
        <pc:spChg chg="add del">
          <ac:chgData name="wang jing" userId="07017784-c864-40b8-a3d8-35fb9c5e5d06" providerId="ADAL" clId="{65E10028-855F-4E8E-8A69-EF8079691B76}" dt="2020-05-15T14:01:44.262" v="394" actId="478"/>
          <ac:spMkLst>
            <pc:docMk/>
            <pc:sldMk cId="2490339387" sldId="264"/>
            <ac:spMk id="84" creationId="{4CC68269-9B5A-493B-9177-1E563AA426BF}"/>
          </ac:spMkLst>
        </pc:spChg>
        <pc:spChg chg="add del">
          <ac:chgData name="wang jing" userId="07017784-c864-40b8-a3d8-35fb9c5e5d06" providerId="ADAL" clId="{65E10028-855F-4E8E-8A69-EF8079691B76}" dt="2020-05-15T14:01:44.262" v="394" actId="478"/>
          <ac:spMkLst>
            <pc:docMk/>
            <pc:sldMk cId="2490339387" sldId="264"/>
            <ac:spMk id="85" creationId="{C5ABE443-EBB4-4F40-8F8F-AEE8B707694C}"/>
          </ac:spMkLst>
        </pc:spChg>
        <pc:spChg chg="add del">
          <ac:chgData name="wang jing" userId="07017784-c864-40b8-a3d8-35fb9c5e5d06" providerId="ADAL" clId="{65E10028-855F-4E8E-8A69-EF8079691B76}" dt="2020-05-15T14:01:44.262" v="394" actId="478"/>
          <ac:spMkLst>
            <pc:docMk/>
            <pc:sldMk cId="2490339387" sldId="264"/>
            <ac:spMk id="86" creationId="{A19ACEB6-4FB8-4E4E-ABC1-2F741D5D7B64}"/>
          </ac:spMkLst>
        </pc:spChg>
        <pc:spChg chg="add del">
          <ac:chgData name="wang jing" userId="07017784-c864-40b8-a3d8-35fb9c5e5d06" providerId="ADAL" clId="{65E10028-855F-4E8E-8A69-EF8079691B76}" dt="2020-05-15T14:01:44.262" v="394" actId="478"/>
          <ac:spMkLst>
            <pc:docMk/>
            <pc:sldMk cId="2490339387" sldId="264"/>
            <ac:spMk id="87" creationId="{611B8F39-F22F-45E0-B1EA-13DD4D3F8DF5}"/>
          </ac:spMkLst>
        </pc:spChg>
        <pc:spChg chg="add del">
          <ac:chgData name="wang jing" userId="07017784-c864-40b8-a3d8-35fb9c5e5d06" providerId="ADAL" clId="{65E10028-855F-4E8E-8A69-EF8079691B76}" dt="2020-05-15T14:01:44.262" v="394" actId="478"/>
          <ac:spMkLst>
            <pc:docMk/>
            <pc:sldMk cId="2490339387" sldId="264"/>
            <ac:spMk id="88" creationId="{D672A9FA-E15F-4777-9928-94CA502D1FE1}"/>
          </ac:spMkLst>
        </pc:spChg>
        <pc:graphicFrameChg chg="add del">
          <ac:chgData name="wang jing" userId="07017784-c864-40b8-a3d8-35fb9c5e5d06" providerId="ADAL" clId="{65E10028-855F-4E8E-8A69-EF8079691B76}" dt="2020-05-15T14:00:34.589" v="386"/>
          <ac:graphicFrameMkLst>
            <pc:docMk/>
            <pc:sldMk cId="2490339387" sldId="264"/>
            <ac:graphicFrameMk id="67" creationId="{A9C0EE54-ED17-42DA-AC1F-D14975A0FE14}"/>
          </ac:graphicFrameMkLst>
        </pc:graphicFrameChg>
        <pc:graphicFrameChg chg="add del">
          <ac:chgData name="wang jing" userId="07017784-c864-40b8-a3d8-35fb9c5e5d06" providerId="ADAL" clId="{65E10028-855F-4E8E-8A69-EF8079691B76}" dt="2020-05-15T14:00:34.589" v="386"/>
          <ac:graphicFrameMkLst>
            <pc:docMk/>
            <pc:sldMk cId="2490339387" sldId="264"/>
            <ac:graphicFrameMk id="68" creationId="{55582B06-2DE7-4AD2-920E-468E5725607A}"/>
          </ac:graphicFrameMkLst>
        </pc:graphicFrameChg>
        <pc:graphicFrameChg chg="add del">
          <ac:chgData name="wang jing" userId="07017784-c864-40b8-a3d8-35fb9c5e5d06" providerId="ADAL" clId="{65E10028-855F-4E8E-8A69-EF8079691B76}" dt="2020-05-15T14:01:40.453" v="392"/>
          <ac:graphicFrameMkLst>
            <pc:docMk/>
            <pc:sldMk cId="2490339387" sldId="264"/>
            <ac:graphicFrameMk id="75" creationId="{B93E2125-1058-4CF4-9A21-7D757A73BEB0}"/>
          </ac:graphicFrameMkLst>
        </pc:graphicFrameChg>
        <pc:graphicFrameChg chg="add del">
          <ac:chgData name="wang jing" userId="07017784-c864-40b8-a3d8-35fb9c5e5d06" providerId="ADAL" clId="{65E10028-855F-4E8E-8A69-EF8079691B76}" dt="2020-05-15T14:01:40.453" v="392"/>
          <ac:graphicFrameMkLst>
            <pc:docMk/>
            <pc:sldMk cId="2490339387" sldId="264"/>
            <ac:graphicFrameMk id="76" creationId="{94729260-DCE2-43DD-B6F6-71BE788ED01C}"/>
          </ac:graphicFrameMkLst>
        </pc:graphicFrameChg>
        <pc:graphicFrameChg chg="add del">
          <ac:chgData name="wang jing" userId="07017784-c864-40b8-a3d8-35fb9c5e5d06" providerId="ADAL" clId="{65E10028-855F-4E8E-8A69-EF8079691B76}" dt="2020-05-15T14:01:44.262" v="394" actId="478"/>
          <ac:graphicFrameMkLst>
            <pc:docMk/>
            <pc:sldMk cId="2490339387" sldId="264"/>
            <ac:graphicFrameMk id="82" creationId="{835F99EC-CF2B-490A-8069-C1CCD8BED54B}"/>
          </ac:graphicFrameMkLst>
        </pc:graphicFrameChg>
        <pc:graphicFrameChg chg="add del">
          <ac:chgData name="wang jing" userId="07017784-c864-40b8-a3d8-35fb9c5e5d06" providerId="ADAL" clId="{65E10028-855F-4E8E-8A69-EF8079691B76}" dt="2020-05-15T14:01:44.262" v="394" actId="478"/>
          <ac:graphicFrameMkLst>
            <pc:docMk/>
            <pc:sldMk cId="2490339387" sldId="264"/>
            <ac:graphicFrameMk id="83" creationId="{244AE874-098C-45A2-80CF-27BDF176C4F2}"/>
          </ac:graphicFrameMkLst>
        </pc:graphicFrame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4" creationId="{F530D243-70B3-4AB6-8261-488DAAAB9861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5" creationId="{FAE8122E-C4E3-4CFD-99C1-957060A5F5C9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8" creationId="{8ECDA5D0-394B-4606-BA8F-A2B58A2376F0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10" creationId="{46F57B1A-C2C1-4C5E-B00F-AFB5D327E4D7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12" creationId="{C4E8A997-37F9-4BB1-98A6-0D6440C1C005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14" creationId="{7A699448-4016-4235-9C61-EF1133F3A003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16" creationId="{3C1938D7-99E0-4A27-89BB-1929599318AB}"/>
          </ac:cxnSpMkLst>
        </pc:cxnChg>
        <pc:cxnChg chg="add del mod">
          <ac:chgData name="wang jing" userId="07017784-c864-40b8-a3d8-35fb9c5e5d06" providerId="ADAL" clId="{65E10028-855F-4E8E-8A69-EF8079691B76}" dt="2020-05-15T13:45:35.860" v="36" actId="478"/>
          <ac:cxnSpMkLst>
            <pc:docMk/>
            <pc:sldMk cId="2490339387" sldId="264"/>
            <ac:cxnSpMk id="20" creationId="{FBC2052A-76C8-436D-87F6-E5BA98EC3DBB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22" creationId="{633BDF68-E89F-4D2A-8ECE-2058BE68EB4C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23" creationId="{926D3921-DC78-4C38-8204-42420117CD30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26" creationId="{C40EA0C4-1AF7-4CFE-9250-27C0CE9F8916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28" creationId="{27BD8832-458D-4B63-B863-2B94550EE629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30" creationId="{875C175B-C7C9-4D44-9F8E-D46072FC167A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32" creationId="{21DF9D35-CA0C-483B-B235-E62FAABB1167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34" creationId="{0E5F5341-9F7E-44C5-B60C-E13893AE6F7A}"/>
          </ac:cxnSpMkLst>
        </pc:cxnChg>
        <pc:cxnChg chg="add del mod">
          <ac:chgData name="wang jing" userId="07017784-c864-40b8-a3d8-35fb9c5e5d06" providerId="ADAL" clId="{65E10028-855F-4E8E-8A69-EF8079691B76}" dt="2020-05-15T13:55:46.288" v="282" actId="478"/>
          <ac:cxnSpMkLst>
            <pc:docMk/>
            <pc:sldMk cId="2490339387" sldId="264"/>
            <ac:cxnSpMk id="38" creationId="{D4B893F0-3A8E-4DC6-970C-17FD09062B40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39" creationId="{F837E219-5654-4ED9-A9CC-0A6F080F4C8F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40" creationId="{96B2DE30-A5AA-48AC-B09D-F1E85B02958A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43" creationId="{1A936A91-F98B-4F34-95B0-559BA4B9189F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45" creationId="{43026228-FF9E-4654-8891-1142C3D1C867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47" creationId="{23ED7153-F2D9-4714-B162-6BD203E3E207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49" creationId="{AC5C1E1F-1A99-4644-B28F-DA560452CDF9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53" creationId="{A6FBBD3F-104C-46C2-8E44-296AC0BF7A5F}"/>
          </ac:cxnSpMkLst>
        </pc:cxnChg>
        <pc:cxnChg chg="add del mod">
          <ac:chgData name="wang jing" userId="07017784-c864-40b8-a3d8-35fb9c5e5d06" providerId="ADAL" clId="{65E10028-855F-4E8E-8A69-EF8079691B76}" dt="2020-05-15T13:57:40.620" v="306" actId="478"/>
          <ac:cxnSpMkLst>
            <pc:docMk/>
            <pc:sldMk cId="2490339387" sldId="264"/>
            <ac:cxnSpMk id="54" creationId="{B7502781-8A2E-40B1-B827-6989EA7B5F35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57" creationId="{4AE7C016-DE58-4CAB-99AA-E33C18DD587D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63" creationId="{886FA222-8FD2-4E90-A004-80482006BA91}"/>
          </ac:cxnSpMkLst>
        </pc:cxnChg>
        <pc:cxnChg chg="add mod">
          <ac:chgData name="wang jing" userId="07017784-c864-40b8-a3d8-35fb9c5e5d06" providerId="ADAL" clId="{65E10028-855F-4E8E-8A69-EF8079691B76}" dt="2020-05-15T14:04:00.747" v="395" actId="1076"/>
          <ac:cxnSpMkLst>
            <pc:docMk/>
            <pc:sldMk cId="2490339387" sldId="264"/>
            <ac:cxnSpMk id="64" creationId="{267C48CA-5FED-4062-9018-DFC33DD22AF2}"/>
          </ac:cxnSpMkLst>
        </pc:cxnChg>
      </pc:sldChg>
      <pc:sldChg chg="addSp delSp modSp add">
        <pc:chgData name="wang jing" userId="07017784-c864-40b8-a3d8-35fb9c5e5d06" providerId="ADAL" clId="{65E10028-855F-4E8E-8A69-EF8079691B76}" dt="2020-05-15T16:17:30.839" v="940" actId="20577"/>
        <pc:sldMkLst>
          <pc:docMk/>
          <pc:sldMk cId="1235129529" sldId="265"/>
        </pc:sldMkLst>
        <pc:spChg chg="mod">
          <ac:chgData name="wang jing" userId="07017784-c864-40b8-a3d8-35fb9c5e5d06" providerId="ADAL" clId="{65E10028-855F-4E8E-8A69-EF8079691B76}" dt="2020-05-15T14:20:38.077" v="629"/>
          <ac:spMkLst>
            <pc:docMk/>
            <pc:sldMk cId="1235129529" sldId="265"/>
            <ac:spMk id="2" creationId="{99404DD4-BD97-472B-B87C-E4F5AE12B0CF}"/>
          </ac:spMkLst>
        </pc:spChg>
        <pc:spChg chg="mod">
          <ac:chgData name="wang jing" userId="07017784-c864-40b8-a3d8-35fb9c5e5d06" providerId="ADAL" clId="{65E10028-855F-4E8E-8A69-EF8079691B76}" dt="2020-05-15T16:17:30.839" v="940" actId="20577"/>
          <ac:spMkLst>
            <pc:docMk/>
            <pc:sldMk cId="1235129529" sldId="265"/>
            <ac:spMk id="3" creationId="{93B890CF-15AA-491D-8F72-B0576FD2D667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6" creationId="{07434C16-1F54-4989-BFB5-CF5C2F6C0A46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7" creationId="{49A69EFD-B15F-42C4-B5C3-C4365692D94A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9" creationId="{5F784D9E-1686-4C04-8947-84FFA8C97822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11" creationId="{D329EDE6-7DD3-44FB-B94D-84F2128C5D2B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13" creationId="{624CB90C-E176-41DC-AB33-09419084EC68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15" creationId="{BAD91D77-5386-4EDD-9EBA-A4931D67024D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16" creationId="{DBBFB325-0478-4B59-A786-D80B63A3AF60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17" creationId="{7888BB53-E9CC-44EF-9CF5-74BC0FFA9B8F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20" creationId="{F4568483-8FA4-4CC6-97FE-A91EE69BBC83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21" creationId="{14E8B5D8-D361-4616-9458-D88616E6C5A9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24" creationId="{9E18BD41-444B-4C78-B8EF-2830DE4A8FAC}"/>
          </ac:spMkLst>
        </pc:spChg>
        <pc:spChg chg="add del mod">
          <ac:chgData name="wang jing" userId="07017784-c864-40b8-a3d8-35fb9c5e5d06" providerId="ADAL" clId="{65E10028-855F-4E8E-8A69-EF8079691B76}" dt="2020-05-15T14:46:39.261" v="677" actId="478"/>
          <ac:spMkLst>
            <pc:docMk/>
            <pc:sldMk cId="1235129529" sldId="265"/>
            <ac:spMk id="25" creationId="{F69B004C-8A52-4618-8B95-6F9FA15552D4}"/>
          </ac:spMkLst>
        </pc:spChg>
        <pc:spChg chg="add mod">
          <ac:chgData name="wang jing" userId="07017784-c864-40b8-a3d8-35fb9c5e5d06" providerId="ADAL" clId="{65E10028-855F-4E8E-8A69-EF8079691B76}" dt="2020-05-15T16:10:34.541" v="781" actId="1076"/>
          <ac:spMkLst>
            <pc:docMk/>
            <pc:sldMk cId="1235129529" sldId="265"/>
            <ac:spMk id="28" creationId="{8EC61D72-411D-44B6-AC4A-9D862A53646F}"/>
          </ac:spMkLst>
        </pc:spChg>
        <pc:spChg chg="add mod">
          <ac:chgData name="wang jing" userId="07017784-c864-40b8-a3d8-35fb9c5e5d06" providerId="ADAL" clId="{65E10028-855F-4E8E-8A69-EF8079691B76}" dt="2020-05-15T16:10:34.541" v="781" actId="1076"/>
          <ac:spMkLst>
            <pc:docMk/>
            <pc:sldMk cId="1235129529" sldId="265"/>
            <ac:spMk id="29" creationId="{3FFC514B-13FE-4772-8E26-98A536375886}"/>
          </ac:spMkLst>
        </pc:spChg>
        <pc:spChg chg="add mod">
          <ac:chgData name="wang jing" userId="07017784-c864-40b8-a3d8-35fb9c5e5d06" providerId="ADAL" clId="{65E10028-855F-4E8E-8A69-EF8079691B76}" dt="2020-05-15T16:10:51.052" v="786" actId="1076"/>
          <ac:spMkLst>
            <pc:docMk/>
            <pc:sldMk cId="1235129529" sldId="265"/>
            <ac:spMk id="31" creationId="{F9D8151F-B5CE-4A04-B607-2F60A6D87276}"/>
          </ac:spMkLst>
        </pc:spChg>
        <pc:spChg chg="add mod">
          <ac:chgData name="wang jing" userId="07017784-c864-40b8-a3d8-35fb9c5e5d06" providerId="ADAL" clId="{65E10028-855F-4E8E-8A69-EF8079691B76}" dt="2020-05-15T16:10:34.541" v="781" actId="1076"/>
          <ac:spMkLst>
            <pc:docMk/>
            <pc:sldMk cId="1235129529" sldId="265"/>
            <ac:spMk id="33" creationId="{52D2E17F-23C7-4FC3-ADAE-413D1112A748}"/>
          </ac:spMkLst>
        </pc:spChg>
        <pc:spChg chg="add mod">
          <ac:chgData name="wang jing" userId="07017784-c864-40b8-a3d8-35fb9c5e5d06" providerId="ADAL" clId="{65E10028-855F-4E8E-8A69-EF8079691B76}" dt="2020-05-15T16:11:30.309" v="796" actId="1076"/>
          <ac:spMkLst>
            <pc:docMk/>
            <pc:sldMk cId="1235129529" sldId="265"/>
            <ac:spMk id="35" creationId="{9897A48A-50AB-4B05-90D0-DCD671E3E189}"/>
          </ac:spMkLst>
        </pc:spChg>
        <pc:spChg chg="add mod">
          <ac:chgData name="wang jing" userId="07017784-c864-40b8-a3d8-35fb9c5e5d06" providerId="ADAL" clId="{65E10028-855F-4E8E-8A69-EF8079691B76}" dt="2020-05-15T16:10:34.541" v="781" actId="1076"/>
          <ac:spMkLst>
            <pc:docMk/>
            <pc:sldMk cId="1235129529" sldId="265"/>
            <ac:spMk id="37" creationId="{62ED37AE-852B-4BF7-B2B8-55834873A6A1}"/>
          </ac:spMkLst>
        </pc:spChg>
        <pc:spChg chg="add mod">
          <ac:chgData name="wang jing" userId="07017784-c864-40b8-a3d8-35fb9c5e5d06" providerId="ADAL" clId="{65E10028-855F-4E8E-8A69-EF8079691B76}" dt="2020-05-15T16:11:17.564" v="793" actId="1076"/>
          <ac:spMkLst>
            <pc:docMk/>
            <pc:sldMk cId="1235129529" sldId="265"/>
            <ac:spMk id="38" creationId="{5C59BBA5-45C0-4836-8F12-28E5B35F62A1}"/>
          </ac:spMkLst>
        </pc:spChg>
        <pc:spChg chg="add mod">
          <ac:chgData name="wang jing" userId="07017784-c864-40b8-a3d8-35fb9c5e5d06" providerId="ADAL" clId="{65E10028-855F-4E8E-8A69-EF8079691B76}" dt="2020-05-15T16:15:28.522" v="900" actId="1076"/>
          <ac:spMkLst>
            <pc:docMk/>
            <pc:sldMk cId="1235129529" sldId="265"/>
            <ac:spMk id="39" creationId="{C05CDBD1-664A-4C11-BA57-42BB436794AB}"/>
          </ac:spMkLst>
        </pc:spChg>
        <pc:spChg chg="add mod">
          <ac:chgData name="wang jing" userId="07017784-c864-40b8-a3d8-35fb9c5e5d06" providerId="ADAL" clId="{65E10028-855F-4E8E-8A69-EF8079691B76}" dt="2020-05-15T16:11:49.039" v="801" actId="1076"/>
          <ac:spMkLst>
            <pc:docMk/>
            <pc:sldMk cId="1235129529" sldId="265"/>
            <ac:spMk id="42" creationId="{DD55DDE4-7131-4FBB-B5C5-913728B9020B}"/>
          </ac:spMkLst>
        </pc:spChg>
        <pc:spChg chg="add mod">
          <ac:chgData name="wang jing" userId="07017784-c864-40b8-a3d8-35fb9c5e5d06" providerId="ADAL" clId="{65E10028-855F-4E8E-8A69-EF8079691B76}" dt="2020-05-15T16:14:25.499" v="885" actId="14100"/>
          <ac:spMkLst>
            <pc:docMk/>
            <pc:sldMk cId="1235129529" sldId="265"/>
            <ac:spMk id="43" creationId="{4F3302B7-40DA-432A-99D8-168804089091}"/>
          </ac:spMkLst>
        </pc:spChg>
        <pc:spChg chg="add mod">
          <ac:chgData name="wang jing" userId="07017784-c864-40b8-a3d8-35fb9c5e5d06" providerId="ADAL" clId="{65E10028-855F-4E8E-8A69-EF8079691B76}" dt="2020-05-15T16:14:41.626" v="892" actId="1076"/>
          <ac:spMkLst>
            <pc:docMk/>
            <pc:sldMk cId="1235129529" sldId="265"/>
            <ac:spMk id="46" creationId="{D5200AAE-98E8-4308-89FC-7C126FC8D24D}"/>
          </ac:spMkLst>
        </pc:spChg>
        <pc:spChg chg="add mod">
          <ac:chgData name="wang jing" userId="07017784-c864-40b8-a3d8-35fb9c5e5d06" providerId="ADAL" clId="{65E10028-855F-4E8E-8A69-EF8079691B76}" dt="2020-05-15T16:14:29.546" v="886" actId="1076"/>
          <ac:spMkLst>
            <pc:docMk/>
            <pc:sldMk cId="1235129529" sldId="265"/>
            <ac:spMk id="47" creationId="{86D8A6A5-F396-48DA-92F4-3E0982DB2098}"/>
          </ac:spMkLst>
        </pc:spChg>
        <pc:spChg chg="add mod">
          <ac:chgData name="wang jing" userId="07017784-c864-40b8-a3d8-35fb9c5e5d06" providerId="ADAL" clId="{65E10028-855F-4E8E-8A69-EF8079691B76}" dt="2020-05-15T16:16:15.609" v="930" actId="20577"/>
          <ac:spMkLst>
            <pc:docMk/>
            <pc:sldMk cId="1235129529" sldId="265"/>
            <ac:spMk id="59" creationId="{6F86FB25-90E2-48AD-B1AE-3D17AB61D764}"/>
          </ac:spMkLst>
        </pc:spChg>
        <pc:spChg chg="add del">
          <ac:chgData name="wang jing" userId="07017784-c864-40b8-a3d8-35fb9c5e5d06" providerId="ADAL" clId="{65E10028-855F-4E8E-8A69-EF8079691B76}" dt="2020-05-15T16:15:45.083" v="905"/>
          <ac:spMkLst>
            <pc:docMk/>
            <pc:sldMk cId="1235129529" sldId="265"/>
            <ac:spMk id="60" creationId="{C07F5AE2-70D4-451A-AA02-C79404A3FEC9}"/>
          </ac:spMkLst>
        </pc:sp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4" creationId="{759B13B0-1B70-4903-BAD3-98C140BEECA6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5" creationId="{B2CDAA6B-18FF-469F-9571-96F634491267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8" creationId="{32DEA0F8-B19F-499D-A05E-ECE00E40F34E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10" creationId="{0F98D66B-7159-4573-A847-9356A7D5F260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12" creationId="{F3AC805D-126D-4A29-AD38-A35BFE6FFCE9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14" creationId="{F50763EE-4A2D-40C0-8345-FC763F589859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18" creationId="{5F8A18FD-EC4E-4E72-BFBB-97139E7B77E4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19" creationId="{8E436F3E-9C69-4534-B901-47738AA02BF2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22" creationId="{6BDEB897-3994-46E1-AA25-DA4FD8048812}"/>
          </ac:cxnSpMkLst>
        </pc:cxnChg>
        <pc:cxnChg chg="add del mod">
          <ac:chgData name="wang jing" userId="07017784-c864-40b8-a3d8-35fb9c5e5d06" providerId="ADAL" clId="{65E10028-855F-4E8E-8A69-EF8079691B76}" dt="2020-05-15T14:46:39.261" v="677" actId="478"/>
          <ac:cxnSpMkLst>
            <pc:docMk/>
            <pc:sldMk cId="1235129529" sldId="265"/>
            <ac:cxnSpMk id="23" creationId="{7166247F-21CF-4037-9178-F2B5309CF554}"/>
          </ac:cxnSpMkLst>
        </pc:cxnChg>
        <pc:cxnChg chg="add mod">
          <ac:chgData name="wang jing" userId="07017784-c864-40b8-a3d8-35fb9c5e5d06" providerId="ADAL" clId="{65E10028-855F-4E8E-8A69-EF8079691B76}" dt="2020-05-15T16:10:34.541" v="781" actId="1076"/>
          <ac:cxnSpMkLst>
            <pc:docMk/>
            <pc:sldMk cId="1235129529" sldId="265"/>
            <ac:cxnSpMk id="26" creationId="{A82A5A09-240D-45C1-99B0-1DC9E6B1005E}"/>
          </ac:cxnSpMkLst>
        </pc:cxnChg>
        <pc:cxnChg chg="add mod">
          <ac:chgData name="wang jing" userId="07017784-c864-40b8-a3d8-35fb9c5e5d06" providerId="ADAL" clId="{65E10028-855F-4E8E-8A69-EF8079691B76}" dt="2020-05-15T16:10:44.289" v="783" actId="1076"/>
          <ac:cxnSpMkLst>
            <pc:docMk/>
            <pc:sldMk cId="1235129529" sldId="265"/>
            <ac:cxnSpMk id="27" creationId="{0A282017-66FE-49B2-B832-83C16FB58E97}"/>
          </ac:cxnSpMkLst>
        </pc:cxnChg>
        <pc:cxnChg chg="add mod">
          <ac:chgData name="wang jing" userId="07017784-c864-40b8-a3d8-35fb9c5e5d06" providerId="ADAL" clId="{65E10028-855F-4E8E-8A69-EF8079691B76}" dt="2020-05-15T16:10:46.755" v="784" actId="14100"/>
          <ac:cxnSpMkLst>
            <pc:docMk/>
            <pc:sldMk cId="1235129529" sldId="265"/>
            <ac:cxnSpMk id="30" creationId="{600CBA31-7E0B-4C1D-A676-9525FE0F1CD7}"/>
          </ac:cxnSpMkLst>
        </pc:cxnChg>
        <pc:cxnChg chg="add mod">
          <ac:chgData name="wang jing" userId="07017784-c864-40b8-a3d8-35fb9c5e5d06" providerId="ADAL" clId="{65E10028-855F-4E8E-8A69-EF8079691B76}" dt="2020-05-15T16:10:57.311" v="787" actId="14100"/>
          <ac:cxnSpMkLst>
            <pc:docMk/>
            <pc:sldMk cId="1235129529" sldId="265"/>
            <ac:cxnSpMk id="32" creationId="{C7A5FDF4-DC2F-41FD-823B-1D80CAC44CF8}"/>
          </ac:cxnSpMkLst>
        </pc:cxnChg>
        <pc:cxnChg chg="add mod">
          <ac:chgData name="wang jing" userId="07017784-c864-40b8-a3d8-35fb9c5e5d06" providerId="ADAL" clId="{65E10028-855F-4E8E-8A69-EF8079691B76}" dt="2020-05-15T16:11:00.698" v="788" actId="14100"/>
          <ac:cxnSpMkLst>
            <pc:docMk/>
            <pc:sldMk cId="1235129529" sldId="265"/>
            <ac:cxnSpMk id="34" creationId="{668EBDED-A623-47AC-9A26-DE224E666B31}"/>
          </ac:cxnSpMkLst>
        </pc:cxnChg>
        <pc:cxnChg chg="add mod">
          <ac:chgData name="wang jing" userId="07017784-c864-40b8-a3d8-35fb9c5e5d06" providerId="ADAL" clId="{65E10028-855F-4E8E-8A69-EF8079691B76}" dt="2020-05-15T16:11:21.012" v="795" actId="14100"/>
          <ac:cxnSpMkLst>
            <pc:docMk/>
            <pc:sldMk cId="1235129529" sldId="265"/>
            <ac:cxnSpMk id="36" creationId="{389355F0-9457-49AF-9A6D-890137860C2E}"/>
          </ac:cxnSpMkLst>
        </pc:cxnChg>
        <pc:cxnChg chg="add mod">
          <ac:chgData name="wang jing" userId="07017784-c864-40b8-a3d8-35fb9c5e5d06" providerId="ADAL" clId="{65E10028-855F-4E8E-8A69-EF8079691B76}" dt="2020-05-15T16:13:47.685" v="870" actId="14100"/>
          <ac:cxnSpMkLst>
            <pc:docMk/>
            <pc:sldMk cId="1235129529" sldId="265"/>
            <ac:cxnSpMk id="40" creationId="{A2A7A920-9CD8-40BB-800A-E586898ECC1A}"/>
          </ac:cxnSpMkLst>
        </pc:cxnChg>
        <pc:cxnChg chg="add mod">
          <ac:chgData name="wang jing" userId="07017784-c864-40b8-a3d8-35fb9c5e5d06" providerId="ADAL" clId="{65E10028-855F-4E8E-8A69-EF8079691B76}" dt="2020-05-15T16:11:47.160" v="800" actId="1076"/>
          <ac:cxnSpMkLst>
            <pc:docMk/>
            <pc:sldMk cId="1235129529" sldId="265"/>
            <ac:cxnSpMk id="41" creationId="{B9990E62-4C66-4397-9120-36F52219FEC3}"/>
          </ac:cxnSpMkLst>
        </pc:cxnChg>
        <pc:cxnChg chg="add mod">
          <ac:chgData name="wang jing" userId="07017784-c864-40b8-a3d8-35fb9c5e5d06" providerId="ADAL" clId="{65E10028-855F-4E8E-8A69-EF8079691B76}" dt="2020-05-15T16:11:51.881" v="802" actId="1076"/>
          <ac:cxnSpMkLst>
            <pc:docMk/>
            <pc:sldMk cId="1235129529" sldId="265"/>
            <ac:cxnSpMk id="44" creationId="{00E742B6-4E4E-46A5-9715-9166F6D75FD4}"/>
          </ac:cxnSpMkLst>
        </pc:cxnChg>
        <pc:cxnChg chg="add mod">
          <ac:chgData name="wang jing" userId="07017784-c864-40b8-a3d8-35fb9c5e5d06" providerId="ADAL" clId="{65E10028-855F-4E8E-8A69-EF8079691B76}" dt="2020-05-15T16:14:49.346" v="893" actId="14100"/>
          <ac:cxnSpMkLst>
            <pc:docMk/>
            <pc:sldMk cId="1235129529" sldId="265"/>
            <ac:cxnSpMk id="45" creationId="{88581AE0-6D96-4873-97CB-70261B9790BE}"/>
          </ac:cxnSpMkLst>
        </pc:cxnChg>
      </pc:sldChg>
    </pc:docChg>
  </pc:docChgLst>
  <pc:docChgLst>
    <pc:chgData name="HOU Xiaolin" userId="2eff2564-1ca4-43f6-aa70-9a6e993b4893" providerId="ADAL" clId="{8F94B35C-B3FE-47D4-A7E2-1718B808B52B}"/>
    <pc:docChg chg="addSld modSld">
      <pc:chgData name="HOU Xiaolin" userId="2eff2564-1ca4-43f6-aa70-9a6e993b4893" providerId="ADAL" clId="{8F94B35C-B3FE-47D4-A7E2-1718B808B52B}" dt="2020-01-17T10:10:23.992" v="442" actId="1035"/>
      <pc:docMkLst>
        <pc:docMk/>
      </pc:docMkLst>
      <pc:sldChg chg="modSp">
        <pc:chgData name="HOU Xiaolin" userId="2eff2564-1ca4-43f6-aa70-9a6e993b4893" providerId="ADAL" clId="{8F94B35C-B3FE-47D4-A7E2-1718B808B52B}" dt="2020-01-17T10:09:00.952" v="438"/>
        <pc:sldMkLst>
          <pc:docMk/>
          <pc:sldMk cId="4097970457" sldId="262"/>
        </pc:sldMkLst>
        <pc:spChg chg="mod">
          <ac:chgData name="HOU Xiaolin" userId="2eff2564-1ca4-43f6-aa70-9a6e993b4893" providerId="ADAL" clId="{8F94B35C-B3FE-47D4-A7E2-1718B808B52B}" dt="2020-01-17T10:02:02.752" v="16"/>
          <ac:spMkLst>
            <pc:docMk/>
            <pc:sldMk cId="4097970457" sldId="262"/>
            <ac:spMk id="2" creationId="{4BE34862-6229-4565-8457-E0CEC6B3A58D}"/>
          </ac:spMkLst>
        </pc:spChg>
        <pc:spChg chg="mod">
          <ac:chgData name="HOU Xiaolin" userId="2eff2564-1ca4-43f6-aa70-9a6e993b4893" providerId="ADAL" clId="{8F94B35C-B3FE-47D4-A7E2-1718B808B52B}" dt="2020-01-17T10:09:00.952" v="438"/>
          <ac:spMkLst>
            <pc:docMk/>
            <pc:sldMk cId="4097970457" sldId="262"/>
            <ac:spMk id="3" creationId="{6C7742DC-E14C-474A-8BC3-A995AB0B8AF2}"/>
          </ac:spMkLst>
        </pc:spChg>
      </pc:sldChg>
      <pc:sldChg chg="addSp modSp add">
        <pc:chgData name="HOU Xiaolin" userId="2eff2564-1ca4-43f6-aa70-9a6e993b4893" providerId="ADAL" clId="{8F94B35C-B3FE-47D4-A7E2-1718B808B52B}" dt="2020-01-17T10:10:23.992" v="442" actId="1035"/>
        <pc:sldMkLst>
          <pc:docMk/>
          <pc:sldMk cId="3653352530" sldId="263"/>
        </pc:sldMkLst>
        <pc:spChg chg="mod">
          <ac:chgData name="HOU Xiaolin" userId="2eff2564-1ca4-43f6-aa70-9a6e993b4893" providerId="ADAL" clId="{8F94B35C-B3FE-47D4-A7E2-1718B808B52B}" dt="2020-01-17T10:03:07.276" v="55"/>
          <ac:spMkLst>
            <pc:docMk/>
            <pc:sldMk cId="3653352530" sldId="263"/>
            <ac:spMk id="2" creationId="{9C0E6CA6-4162-42FF-B0E2-C2ECDFEC7DC2}"/>
          </ac:spMkLst>
        </pc:spChg>
        <pc:spChg chg="mod">
          <ac:chgData name="HOU Xiaolin" userId="2eff2564-1ca4-43f6-aa70-9a6e993b4893" providerId="ADAL" clId="{8F94B35C-B3FE-47D4-A7E2-1718B808B52B}" dt="2020-01-17T10:10:23.992" v="442" actId="1035"/>
          <ac:spMkLst>
            <pc:docMk/>
            <pc:sldMk cId="3653352530" sldId="263"/>
            <ac:spMk id="3" creationId="{DDB808A3-68E2-4DD5-A9DB-6648E7436205}"/>
          </ac:spMkLst>
        </pc:spChg>
        <pc:spChg chg="add mod">
          <ac:chgData name="HOU Xiaolin" userId="2eff2564-1ca4-43f6-aa70-9a6e993b4893" providerId="ADAL" clId="{8F94B35C-B3FE-47D4-A7E2-1718B808B52B}" dt="2020-01-17T10:04:56.501" v="140"/>
          <ac:spMkLst>
            <pc:docMk/>
            <pc:sldMk cId="3653352530" sldId="263"/>
            <ac:spMk id="4" creationId="{32D9F46D-8B1E-4471-85DA-8ED403AA38E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2BFE1-0827-475C-85D2-44E115FFD3DA}" type="datetimeFigureOut">
              <a:rPr kumimoji="1" lang="ja-JP" altLang="en-US" smtClean="0"/>
              <a:t>2020/8/21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7A446-C02E-4C8F-94DC-187C6243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43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6125"/>
            <a:ext cx="6621462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noProof="0"/>
              <a:t>マスタ テキストの書式設定</a:t>
            </a:r>
          </a:p>
          <a:p>
            <a:pPr lvl="1"/>
            <a:r>
              <a:rPr lang="ja-JP" altLang="en-GB" noProof="0"/>
              <a:t>第 </a:t>
            </a:r>
            <a:r>
              <a:rPr lang="en-GB" altLang="ja-JP" noProof="0"/>
              <a:t>2 </a:t>
            </a:r>
            <a:r>
              <a:rPr lang="ja-JP" altLang="en-GB" noProof="0"/>
              <a:t>レベル</a:t>
            </a:r>
          </a:p>
          <a:p>
            <a:pPr lvl="2"/>
            <a:r>
              <a:rPr lang="ja-JP" altLang="en-GB" noProof="0"/>
              <a:t>第 </a:t>
            </a:r>
            <a:r>
              <a:rPr lang="en-GB" altLang="ja-JP" noProof="0"/>
              <a:t>3 </a:t>
            </a:r>
            <a:r>
              <a:rPr lang="ja-JP" altLang="en-GB" noProof="0"/>
              <a:t>レベル</a:t>
            </a:r>
          </a:p>
          <a:p>
            <a:pPr lvl="3"/>
            <a:r>
              <a:rPr lang="ja-JP" altLang="en-GB" noProof="0"/>
              <a:t>第 </a:t>
            </a:r>
            <a:r>
              <a:rPr lang="en-GB" altLang="ja-JP" noProof="0"/>
              <a:t>4 </a:t>
            </a:r>
            <a:r>
              <a:rPr lang="ja-JP" altLang="en-GB" noProof="0"/>
              <a:t>レベル</a:t>
            </a:r>
          </a:p>
          <a:p>
            <a:pPr lvl="4"/>
            <a:r>
              <a:rPr lang="ja-JP" altLang="en-GB" noProof="0"/>
              <a:t>第 </a:t>
            </a:r>
            <a:r>
              <a:rPr lang="en-GB" altLang="ja-JP" noProof="0"/>
              <a:t>5 </a:t>
            </a:r>
            <a:r>
              <a:rPr lang="ja-JP" altLang="en-GB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5E2C8AE7-5628-4DF3-9CBB-D0DF79F70B1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080886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60958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1219170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828754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243833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3047924" algn="l" defTabSz="121917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143938" y="811213"/>
            <a:ext cx="11857567" cy="0"/>
          </a:xfrm>
          <a:prstGeom prst="line">
            <a:avLst/>
          </a:prstGeom>
          <a:noFill/>
          <a:ln w="57150">
            <a:solidFill>
              <a:schemeClr val="accent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2400">
              <a:ea typeface="ＭＳ Ｐゴシック" pitchFamily="50" charset="-128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3817" y="2130428"/>
            <a:ext cx="10363200" cy="1470025"/>
          </a:xfrm>
        </p:spPr>
        <p:txBody>
          <a:bodyPr/>
          <a:lstStyle>
            <a:lvl1pPr>
              <a:defRPr sz="4000" smtClean="0"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ja-JP" alt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8217" y="3886201"/>
            <a:ext cx="8534400" cy="523220"/>
          </a:xfrm>
          <a:ln>
            <a:noFill/>
          </a:ln>
        </p:spPr>
        <p:txBody>
          <a:bodyPr/>
          <a:lstStyle>
            <a:lvl1pPr marL="0" indent="0" algn="ctr">
              <a:buFont typeface="Wingdings" pitchFamily="2" charset="2"/>
              <a:buNone/>
              <a:defRPr sz="2800" smtClean="0">
                <a:latin typeface="+mn-lt"/>
              </a:defRPr>
            </a:lvl1pPr>
          </a:lstStyle>
          <a:p>
            <a:r>
              <a:rPr lang="zh-CN" altLang="en-US"/>
              <a:t>单击此处编辑母版副标题样式</a:t>
            </a:r>
            <a:endParaRPr lang="ja-JP" altLang="en-US" dirty="0"/>
          </a:p>
        </p:txBody>
      </p:sp>
      <p:pic>
        <p:nvPicPr>
          <p:cNvPr id="7" name="Picture 14">
            <a:extLst>
              <a:ext uri="{FF2B5EF4-FFF2-40B4-BE49-F238E27FC236}">
                <a16:creationId xmlns:a16="http://schemas.microsoft.com/office/drawing/2014/main" id="{26606833-9567-48AF-AE3B-ABBB09E286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40231" y="136564"/>
            <a:ext cx="1424750" cy="312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5">
            <a:extLst>
              <a:ext uri="{FF2B5EF4-FFF2-40B4-BE49-F238E27FC236}">
                <a16:creationId xmlns:a16="http://schemas.microsoft.com/office/drawing/2014/main" id="{E58353F6-F30E-4752-B9CD-9DE705F4277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591018" y="428663"/>
            <a:ext cx="1581123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kumimoji="1" lang="en-US" altLang="zh-CN" sz="1000" b="1" dirty="0">
                <a:solidFill>
                  <a:srgbClr val="000000"/>
                </a:solidFill>
                <a:ea typeface="ＭＳ Ｐゴシック" pitchFamily="34" charset="-128"/>
              </a:rPr>
              <a:t>DOCOMO Beijing Labs</a:t>
            </a:r>
            <a:endParaRPr kumimoji="1" lang="en-US" altLang="zh-CN" sz="20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5900" y="952501"/>
            <a:ext cx="11760200" cy="1440394"/>
          </a:xfrm>
        </p:spPr>
        <p:txBody>
          <a:bodyPr/>
          <a:lstStyle>
            <a:lvl1pPr>
              <a:defRPr sz="1800">
                <a:latin typeface="+mn-lt"/>
                <a:ea typeface="+mn-ea"/>
              </a:defRPr>
            </a:lvl1pPr>
            <a:lvl2pPr marL="592652" indent="-239178">
              <a:buFont typeface="Arial" pitchFamily="34" charset="0"/>
              <a:buChar char="•"/>
              <a:defRPr sz="1800">
                <a:latin typeface="+mn-lt"/>
                <a:ea typeface="+mn-ea"/>
              </a:defRPr>
            </a:lvl2pPr>
            <a:lvl3pPr marL="831830" indent="-239178">
              <a:buFont typeface="Arial" pitchFamily="34" charset="0"/>
              <a:buChar char="»"/>
              <a:defRPr sz="1400">
                <a:latin typeface="+mn-lt"/>
                <a:ea typeface="+mn-ea"/>
              </a:defRPr>
            </a:lvl3pPr>
            <a:lvl4pPr marL="1071007" indent="-239178">
              <a:buFont typeface="Times New Roman" pitchFamily="18" charset="0"/>
              <a:buChar char="–"/>
              <a:defRPr sz="1400">
                <a:latin typeface="+mn-lt"/>
                <a:ea typeface="+mn-ea"/>
              </a:defRPr>
            </a:lvl4pPr>
            <a:lvl5pPr marL="1310185" indent="-239178">
              <a:buFont typeface="Wingdings" pitchFamily="2" charset="2"/>
              <a:buChar char="ü"/>
              <a:defRPr sz="1200">
                <a:latin typeface="+mn-lt"/>
                <a:ea typeface="+mn-ea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>
                <a:latin typeface="+mn-lt"/>
                <a:ea typeface="+mn-ea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143938" y="811213"/>
            <a:ext cx="11857567" cy="0"/>
          </a:xfrm>
          <a:prstGeom prst="line">
            <a:avLst/>
          </a:prstGeom>
          <a:noFill/>
          <a:ln w="57150">
            <a:solidFill>
              <a:schemeClr val="accent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2400">
              <a:ea typeface="ＭＳ Ｐゴシック" pitchFamily="50" charset="-128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3817" y="2130428"/>
            <a:ext cx="10363200" cy="1470025"/>
          </a:xfrm>
        </p:spPr>
        <p:txBody>
          <a:bodyPr/>
          <a:lstStyle>
            <a:lvl1pPr>
              <a:defRPr sz="4000" smtClean="0">
                <a:latin typeface="+mn-lt"/>
              </a:defRPr>
            </a:lvl1pPr>
          </a:lstStyle>
          <a:p>
            <a:endParaRPr lang="ja-JP" alt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8217" y="3886201"/>
            <a:ext cx="8534400" cy="523220"/>
          </a:xfrm>
          <a:ln>
            <a:noFill/>
          </a:ln>
        </p:spPr>
        <p:txBody>
          <a:bodyPr/>
          <a:lstStyle>
            <a:lvl1pPr marL="0" indent="0" algn="ctr">
              <a:buFont typeface="Wingdings" pitchFamily="2" charset="2"/>
              <a:buNone/>
              <a:defRPr sz="2800" smtClean="0">
                <a:latin typeface="+mn-lt"/>
              </a:defRPr>
            </a:lvl1pPr>
          </a:lstStyle>
          <a:p>
            <a:endParaRPr lang="ja-JP" altLang="en-US" dirty="0"/>
          </a:p>
        </p:txBody>
      </p:sp>
      <p:pic>
        <p:nvPicPr>
          <p:cNvPr id="11" name="Picture 7" descr="01_corp_brandlogo_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36426" y="321724"/>
            <a:ext cx="1882937" cy="41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正方形/長方形 8"/>
          <p:cNvSpPr/>
          <p:nvPr userDrawn="1"/>
        </p:nvSpPr>
        <p:spPr>
          <a:xfrm>
            <a:off x="9477667" y="66938"/>
            <a:ext cx="2556917" cy="207382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NTT DOCOMO confidential</a:t>
            </a:r>
            <a:endParaRPr kumimoji="1" lang="ja-JP" altLang="en-US" sz="1400" b="1" i="1" dirty="0">
              <a:solidFill>
                <a:schemeClr val="bg1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 userDrawn="1"/>
        </p:nvSpPr>
        <p:spPr bwMode="auto">
          <a:xfrm>
            <a:off x="0" y="6499479"/>
            <a:ext cx="52752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600" b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NTT DOCOMO, INC., Copyright 2019, All rights reserved.</a:t>
            </a:r>
            <a:endParaRPr lang="en-GB" altLang="ja-JP" sz="1600" b="0" dirty="0">
              <a:solidFill>
                <a:schemeClr val="bg1">
                  <a:lumMod val="75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0674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5900" y="952501"/>
            <a:ext cx="11760200" cy="1440394"/>
          </a:xfrm>
        </p:spPr>
        <p:txBody>
          <a:bodyPr/>
          <a:lstStyle>
            <a:lvl1pPr>
              <a:defRPr sz="1800">
                <a:latin typeface="+mn-lt"/>
                <a:ea typeface="+mn-ea"/>
              </a:defRPr>
            </a:lvl1pPr>
            <a:lvl2pPr marL="592652" indent="-239178">
              <a:buFont typeface="Arial" pitchFamily="34" charset="0"/>
              <a:buChar char="•"/>
              <a:defRPr sz="1800">
                <a:latin typeface="+mn-lt"/>
                <a:ea typeface="+mn-ea"/>
              </a:defRPr>
            </a:lvl2pPr>
            <a:lvl3pPr marL="831830" indent="-239178">
              <a:buFont typeface="Arial" pitchFamily="34" charset="0"/>
              <a:buChar char="»"/>
              <a:defRPr sz="1400">
                <a:latin typeface="+mn-lt"/>
                <a:ea typeface="+mn-ea"/>
              </a:defRPr>
            </a:lvl3pPr>
            <a:lvl4pPr marL="1071007" indent="-239178">
              <a:buFont typeface="Times New Roman" pitchFamily="18" charset="0"/>
              <a:buChar char="–"/>
              <a:defRPr sz="1400">
                <a:latin typeface="+mn-lt"/>
                <a:ea typeface="+mn-ea"/>
              </a:defRPr>
            </a:lvl4pPr>
            <a:lvl5pPr marL="1310185" indent="-239178">
              <a:buFont typeface="Wingdings" pitchFamily="2" charset="2"/>
              <a:buChar char="ü"/>
              <a:defRPr sz="1200">
                <a:latin typeface="+mn-lt"/>
                <a:ea typeface="+mn-ea"/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1421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>
                <a:latin typeface="+mn-lt"/>
                <a:ea typeface="+mn-ea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16183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994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184" y="77790"/>
            <a:ext cx="9505949" cy="69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952501"/>
            <a:ext cx="11760200" cy="144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143938" y="811213"/>
            <a:ext cx="11857567" cy="0"/>
          </a:xfrm>
          <a:prstGeom prst="line">
            <a:avLst/>
          </a:prstGeom>
          <a:noFill/>
          <a:ln w="57150">
            <a:solidFill>
              <a:schemeClr val="accent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2400">
              <a:ea typeface="ＭＳ Ｐゴシック" pitchFamily="50" charset="-128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11742450" y="6499479"/>
            <a:ext cx="4347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fld id="{FDAF5FD0-3C21-406B-8448-EA50035719F9}" type="slidenum">
              <a:rPr lang="en-GB" altLang="ja-JP" sz="16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pPr algn="r">
                <a:defRPr/>
              </a:pPr>
              <a:t>‹#›</a:t>
            </a:fld>
            <a:endParaRPr lang="en-GB" altLang="ja-JP" sz="1600" dirty="0">
              <a:solidFill>
                <a:schemeClr val="bg1">
                  <a:lumMod val="8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0" name="Picture 14">
            <a:extLst>
              <a:ext uri="{FF2B5EF4-FFF2-40B4-BE49-F238E27FC236}">
                <a16:creationId xmlns:a16="http://schemas.microsoft.com/office/drawing/2014/main" id="{553CFB72-EAEF-4C83-A0A0-435FF7F856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40231" y="136564"/>
            <a:ext cx="1424750" cy="312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80" r:id="rId3"/>
    <p:sldLayoutId id="2147483681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53475" indent="-353475" algn="l" rtl="0" eaLnBrk="1" fontAlgn="base" hangingPunct="1">
        <a:spcBef>
          <a:spcPct val="20000"/>
        </a:spcBef>
        <a:spcAft>
          <a:spcPct val="0"/>
        </a:spcAft>
        <a:buClr>
          <a:srgbClr val="CC0033"/>
        </a:buClr>
        <a:buFont typeface="Wingdings" pitchFamily="2" charset="2"/>
        <a:buChar char="n"/>
        <a:defRPr kumimoji="1" sz="18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1pPr>
      <a:lvl2pPr marL="592652" indent="-239178" algn="l" rtl="0" eaLnBrk="1" fontAlgn="base" hangingPunct="1">
        <a:spcBef>
          <a:spcPct val="20000"/>
        </a:spcBef>
        <a:spcAft>
          <a:spcPct val="0"/>
        </a:spcAft>
        <a:buClr>
          <a:srgbClr val="CC0033"/>
        </a:buClr>
        <a:buChar char="•"/>
        <a:defRPr kumimoji="1" sz="18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2pPr>
      <a:lvl3pPr marL="831830" indent="-239178" algn="l" rtl="0" eaLnBrk="1" fontAlgn="base" hangingPunct="1">
        <a:spcBef>
          <a:spcPct val="20000"/>
        </a:spcBef>
        <a:spcAft>
          <a:spcPct val="0"/>
        </a:spcAft>
        <a:buChar char="•"/>
        <a:defRPr kumimoji="1" sz="1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3pPr>
      <a:lvl4pPr marL="1071007" indent="-23917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400" i="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4pPr>
      <a:lvl5pPr marL="1310185" indent="-239178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kumimoji="1" sz="1100" i="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310149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184" y="77790"/>
            <a:ext cx="9505949" cy="69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952501"/>
            <a:ext cx="11760200" cy="144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143938" y="811213"/>
            <a:ext cx="11857567" cy="0"/>
          </a:xfrm>
          <a:prstGeom prst="line">
            <a:avLst/>
          </a:prstGeom>
          <a:noFill/>
          <a:ln w="57150">
            <a:solidFill>
              <a:schemeClr val="accent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2400">
              <a:ea typeface="ＭＳ Ｐゴシック" pitchFamily="50" charset="-128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11742450" y="6499479"/>
            <a:ext cx="4347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fld id="{FDAF5FD0-3C21-406B-8448-EA50035719F9}" type="slidenum">
              <a:rPr lang="en-GB" altLang="ja-JP" sz="16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pPr algn="r">
                <a:defRPr/>
              </a:pPr>
              <a:t>‹#›</a:t>
            </a:fld>
            <a:endParaRPr lang="en-GB" altLang="ja-JP" sz="1600" dirty="0">
              <a:solidFill>
                <a:schemeClr val="bg1">
                  <a:lumMod val="8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11" name="Picture 7" descr="01_corp_brandlogo_S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36426" y="321724"/>
            <a:ext cx="1882937" cy="41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9"/>
          <p:cNvSpPr txBox="1">
            <a:spLocks noChangeArrowheads="1"/>
          </p:cNvSpPr>
          <p:nvPr userDrawn="1"/>
        </p:nvSpPr>
        <p:spPr bwMode="auto">
          <a:xfrm>
            <a:off x="0" y="6499479"/>
            <a:ext cx="52752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600" b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NTT DOCOMO, INC., Copyright 2019, All rights reserved.</a:t>
            </a:r>
            <a:endParaRPr lang="en-GB" altLang="ja-JP" sz="1600" b="0" dirty="0">
              <a:solidFill>
                <a:schemeClr val="bg1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9477667" y="66938"/>
            <a:ext cx="2556917" cy="207382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NTT DOCOMO confidential</a:t>
            </a:r>
            <a:endParaRPr kumimoji="1" lang="ja-JP" altLang="en-US" sz="1400" b="1" i="1" dirty="0">
              <a:solidFill>
                <a:schemeClr val="bg1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12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chemeClr val="tx2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609585" algn="l" rtl="0" fontAlgn="base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1219170" algn="l" rtl="0" fontAlgn="base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828754" algn="l" rtl="0" fontAlgn="base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2438339" algn="l" rtl="0" fontAlgn="base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53475" indent="-353475" algn="l" rtl="0" eaLnBrk="0" fontAlgn="base" hangingPunct="0">
        <a:spcBef>
          <a:spcPct val="20000"/>
        </a:spcBef>
        <a:spcAft>
          <a:spcPct val="0"/>
        </a:spcAft>
        <a:buClr>
          <a:srgbClr val="CC0033"/>
        </a:buClr>
        <a:buFont typeface="Wingdings" pitchFamily="2" charset="2"/>
        <a:buChar char="n"/>
        <a:defRPr kumimoji="1" sz="18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1pPr>
      <a:lvl2pPr marL="592652" indent="-239178" algn="l" rtl="0" eaLnBrk="0" fontAlgn="base" hangingPunct="0">
        <a:spcBef>
          <a:spcPct val="20000"/>
        </a:spcBef>
        <a:spcAft>
          <a:spcPct val="0"/>
        </a:spcAft>
        <a:buClr>
          <a:srgbClr val="CC0033"/>
        </a:buClr>
        <a:buChar char="•"/>
        <a:defRPr kumimoji="1" sz="18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2pPr>
      <a:lvl3pPr marL="831830" indent="-239178" algn="l" rtl="0" eaLnBrk="0" fontAlgn="base" hangingPunct="0">
        <a:spcBef>
          <a:spcPct val="20000"/>
        </a:spcBef>
        <a:spcAft>
          <a:spcPct val="0"/>
        </a:spcAft>
        <a:buChar char="•"/>
        <a:defRPr kumimoji="1" sz="1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3pPr>
      <a:lvl4pPr marL="1071007" indent="-2391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400" i="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4pPr>
      <a:lvl5pPr marL="1310185" indent="-239178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kumimoji="1" sz="1100" i="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  <a:cs typeface="Segoe UI" panose="020B0502040204020203" pitchFamily="34" charset="0"/>
        </a:defRPr>
      </a:lvl5pPr>
      <a:lvl6pPr marL="3352716" indent="-304792" algn="l" rtl="0" fontAlgn="base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6pPr>
      <a:lvl7pPr marL="3962301" indent="-304792" algn="l" rtl="0" fontAlgn="base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7pPr>
      <a:lvl8pPr marL="4571886" indent="-304792" algn="l" rtl="0" fontAlgn="base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8pPr>
      <a:lvl9pPr marL="5181470" indent="-304792" algn="l" rtl="0" fontAlgn="base">
        <a:spcBef>
          <a:spcPct val="20000"/>
        </a:spcBef>
        <a:spcAft>
          <a:spcPct val="0"/>
        </a:spcAft>
        <a:buChar char="»"/>
        <a:defRPr kumimoji="1" sz="18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D4F42BF2-6050-48A0-9CA6-C32F9DBB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4-step CBRA Procedure</a:t>
            </a:r>
            <a:endParaRPr lang="zh-CN" altLang="en-US" dirty="0"/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78A82149-C044-4B8A-A7ED-E75BF23D33C8}"/>
              </a:ext>
            </a:extLst>
          </p:cNvPr>
          <p:cNvCxnSpPr/>
          <p:nvPr/>
        </p:nvCxnSpPr>
        <p:spPr>
          <a:xfrm flipV="1">
            <a:off x="1225661" y="1646583"/>
            <a:ext cx="801278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D0A2A54-935B-430D-BCD6-CD5E18C25474}"/>
              </a:ext>
            </a:extLst>
          </p:cNvPr>
          <p:cNvCxnSpPr/>
          <p:nvPr/>
        </p:nvCxnSpPr>
        <p:spPr>
          <a:xfrm flipV="1">
            <a:off x="1225661" y="3005614"/>
            <a:ext cx="801278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3BD7D095-B86D-40D7-896D-E7CADAA5C1F5}"/>
              </a:ext>
            </a:extLst>
          </p:cNvPr>
          <p:cNvSpPr txBox="1"/>
          <p:nvPr/>
        </p:nvSpPr>
        <p:spPr>
          <a:xfrm>
            <a:off x="480944" y="1461917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gNB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7564915-FCBF-4384-BA8A-FAFFBDC5CBAA}"/>
              </a:ext>
            </a:extLst>
          </p:cNvPr>
          <p:cNvSpPr txBox="1"/>
          <p:nvPr/>
        </p:nvSpPr>
        <p:spPr>
          <a:xfrm>
            <a:off x="520180" y="2792611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12D6353C-4F02-49A3-B865-D3DB411D5D51}"/>
              </a:ext>
            </a:extLst>
          </p:cNvPr>
          <p:cNvCxnSpPr>
            <a:cxnSpLocks/>
          </p:cNvCxnSpPr>
          <p:nvPr/>
        </p:nvCxnSpPr>
        <p:spPr>
          <a:xfrm flipV="1">
            <a:off x="1527319" y="1646583"/>
            <a:ext cx="235670" cy="135903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47BD898F-86EF-4CAB-A92B-4BA64A9D5672}"/>
              </a:ext>
            </a:extLst>
          </p:cNvPr>
          <p:cNvSpPr txBox="1"/>
          <p:nvPr/>
        </p:nvSpPr>
        <p:spPr>
          <a:xfrm>
            <a:off x="1232249" y="2977277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Msg.1</a:t>
            </a:r>
            <a:endParaRPr lang="zh-CN" altLang="en-US" sz="1400" dirty="0"/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0CBFA86C-25BE-4B7B-96AB-66AC569B7F8E}"/>
              </a:ext>
            </a:extLst>
          </p:cNvPr>
          <p:cNvCxnSpPr>
            <a:cxnSpLocks/>
          </p:cNvCxnSpPr>
          <p:nvPr/>
        </p:nvCxnSpPr>
        <p:spPr>
          <a:xfrm>
            <a:off x="2375126" y="1703872"/>
            <a:ext cx="215245" cy="130174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A8DFD5E8-BF13-492A-B715-FBD9AA1D9EB7}"/>
              </a:ext>
            </a:extLst>
          </p:cNvPr>
          <p:cNvSpPr txBox="1"/>
          <p:nvPr/>
        </p:nvSpPr>
        <p:spPr>
          <a:xfrm>
            <a:off x="1916485" y="958124"/>
            <a:ext cx="13580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RAR</a:t>
            </a:r>
          </a:p>
          <a:p>
            <a:r>
              <a:rPr lang="en-US" altLang="zh-CN" sz="1400" dirty="0"/>
              <a:t>(scrambled by </a:t>
            </a:r>
          </a:p>
          <a:p>
            <a:r>
              <a:rPr lang="en-US" altLang="zh-CN" sz="1400" dirty="0"/>
              <a:t>RA-RNTI)</a:t>
            </a:r>
            <a:endParaRPr lang="zh-CN" altLang="en-US" sz="1400" dirty="0"/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CBDAE9F6-7EB8-412F-A1C2-585BA5D8A955}"/>
              </a:ext>
            </a:extLst>
          </p:cNvPr>
          <p:cNvCxnSpPr>
            <a:cxnSpLocks/>
          </p:cNvCxnSpPr>
          <p:nvPr/>
        </p:nvCxnSpPr>
        <p:spPr>
          <a:xfrm flipV="1">
            <a:off x="3123808" y="1674919"/>
            <a:ext cx="239712" cy="133069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81E5818F-53CB-4166-BE70-FC50AA09D641}"/>
              </a:ext>
            </a:extLst>
          </p:cNvPr>
          <p:cNvSpPr txBox="1"/>
          <p:nvPr/>
        </p:nvSpPr>
        <p:spPr>
          <a:xfrm>
            <a:off x="2906284" y="3019782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Msg.3</a:t>
            </a:r>
            <a:endParaRPr lang="zh-CN" altLang="en-US" sz="1400" dirty="0"/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AD83E182-906D-4703-933F-FBD9915E339E}"/>
              </a:ext>
            </a:extLst>
          </p:cNvPr>
          <p:cNvCxnSpPr>
            <a:cxnSpLocks/>
          </p:cNvCxnSpPr>
          <p:nvPr/>
        </p:nvCxnSpPr>
        <p:spPr>
          <a:xfrm>
            <a:off x="4073760" y="1675535"/>
            <a:ext cx="243136" cy="130174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73DB4C0F-C900-4A4B-81DE-D14BF2D41587}"/>
              </a:ext>
            </a:extLst>
          </p:cNvPr>
          <p:cNvSpPr txBox="1"/>
          <p:nvPr/>
        </p:nvSpPr>
        <p:spPr>
          <a:xfrm>
            <a:off x="3777530" y="958124"/>
            <a:ext cx="12720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Msg.4</a:t>
            </a:r>
          </a:p>
          <a:p>
            <a:r>
              <a:rPr lang="en-US" altLang="zh-CN" sz="1400" dirty="0">
                <a:solidFill>
                  <a:srgbClr val="C00000"/>
                </a:solidFill>
              </a:rPr>
              <a:t>(scrambled by TC-RNTI)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5A99FD01-EA61-4A13-9B0B-A4993734C9E2}"/>
              </a:ext>
            </a:extLst>
          </p:cNvPr>
          <p:cNvCxnSpPr>
            <a:cxnSpLocks/>
          </p:cNvCxnSpPr>
          <p:nvPr/>
        </p:nvCxnSpPr>
        <p:spPr>
          <a:xfrm flipV="1">
            <a:off x="4996820" y="1666381"/>
            <a:ext cx="240020" cy="130204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4B67FCD0-892A-4CA8-B031-1C12903960B3}"/>
              </a:ext>
            </a:extLst>
          </p:cNvPr>
          <p:cNvSpPr txBox="1"/>
          <p:nvPr/>
        </p:nvSpPr>
        <p:spPr>
          <a:xfrm>
            <a:off x="4510800" y="2948632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HARQ-ACK</a:t>
            </a:r>
          </a:p>
          <a:p>
            <a:r>
              <a:rPr lang="en-US" altLang="zh-CN" sz="1400" dirty="0"/>
              <a:t>on PUCCH</a:t>
            </a:r>
            <a:endParaRPr lang="zh-CN" altLang="en-US" sz="14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5F739912-E299-4508-9532-E5B70D2C426A}"/>
              </a:ext>
            </a:extLst>
          </p:cNvPr>
          <p:cNvSpPr txBox="1"/>
          <p:nvPr/>
        </p:nvSpPr>
        <p:spPr>
          <a:xfrm>
            <a:off x="5065273" y="2140411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ACK</a:t>
            </a:r>
            <a:endParaRPr lang="zh-CN" altLang="en-US" sz="16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5578330-A7A0-46E4-BE2C-F72D8E871625}"/>
              </a:ext>
            </a:extLst>
          </p:cNvPr>
          <p:cNvSpPr txBox="1"/>
          <p:nvPr/>
        </p:nvSpPr>
        <p:spPr>
          <a:xfrm>
            <a:off x="1645154" y="3348966"/>
            <a:ext cx="858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C00000"/>
                </a:solidFill>
              </a:rPr>
              <a:t>CBRA succeed (Contention Resolution successful): if Msg.4 is decoded successfully, and the UE Contention Resolution Identity in Msg.4 matches the CCCH SDU transmitted in Msg3.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E698B313-AEEE-4167-99FB-EA2E45CB2D44}"/>
              </a:ext>
            </a:extLst>
          </p:cNvPr>
          <p:cNvCxnSpPr>
            <a:cxnSpLocks/>
          </p:cNvCxnSpPr>
          <p:nvPr/>
        </p:nvCxnSpPr>
        <p:spPr>
          <a:xfrm>
            <a:off x="4316896" y="2977277"/>
            <a:ext cx="0" cy="49457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33A66230-A988-420C-A8FA-3C9065BD0557}"/>
              </a:ext>
            </a:extLst>
          </p:cNvPr>
          <p:cNvSpPr txBox="1"/>
          <p:nvPr/>
        </p:nvSpPr>
        <p:spPr>
          <a:xfrm>
            <a:off x="5049569" y="852933"/>
            <a:ext cx="3126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rgbClr val="C00000"/>
                </a:solidFill>
              </a:rPr>
              <a:t>C-RNTI is set as the value of TC-RNTI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96EACB35-DC5F-443B-ADB9-0AD150D845B3}"/>
              </a:ext>
            </a:extLst>
          </p:cNvPr>
          <p:cNvCxnSpPr>
            <a:cxnSpLocks/>
          </p:cNvCxnSpPr>
          <p:nvPr/>
        </p:nvCxnSpPr>
        <p:spPr>
          <a:xfrm flipV="1">
            <a:off x="5232052" y="1098152"/>
            <a:ext cx="0" cy="5760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6DA6E644-E6C2-41AD-9976-EBDC2A99110F}"/>
              </a:ext>
            </a:extLst>
          </p:cNvPr>
          <p:cNvSpPr txBox="1"/>
          <p:nvPr/>
        </p:nvSpPr>
        <p:spPr>
          <a:xfrm>
            <a:off x="269950" y="776193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highlight>
                  <a:srgbClr val="FFFF00"/>
                </a:highlight>
              </a:rPr>
              <a:t>IDLE UE</a:t>
            </a:r>
            <a:endParaRPr lang="zh-CN" altLang="en-US" dirty="0">
              <a:highlight>
                <a:srgbClr val="FFFF00"/>
              </a:highlight>
            </a:endParaRPr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87515CF4-2221-4EE3-893A-6F26F8AF807A}"/>
              </a:ext>
            </a:extLst>
          </p:cNvPr>
          <p:cNvCxnSpPr/>
          <p:nvPr/>
        </p:nvCxnSpPr>
        <p:spPr>
          <a:xfrm flipV="1">
            <a:off x="1572893" y="4483481"/>
            <a:ext cx="801278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31EA7CC6-03BE-411C-8678-6C6C2D22EE1B}"/>
              </a:ext>
            </a:extLst>
          </p:cNvPr>
          <p:cNvCxnSpPr/>
          <p:nvPr/>
        </p:nvCxnSpPr>
        <p:spPr>
          <a:xfrm flipV="1">
            <a:off x="1572893" y="5842512"/>
            <a:ext cx="801278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8B757403-E1D3-4C57-9468-415FC818255C}"/>
              </a:ext>
            </a:extLst>
          </p:cNvPr>
          <p:cNvSpPr txBox="1"/>
          <p:nvPr/>
        </p:nvSpPr>
        <p:spPr>
          <a:xfrm>
            <a:off x="828176" y="4298815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gNB</a:t>
            </a:r>
            <a:endParaRPr lang="zh-CN" altLang="en-US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480B0A2-7226-418C-B554-90B9B4BDA968}"/>
              </a:ext>
            </a:extLst>
          </p:cNvPr>
          <p:cNvSpPr txBox="1"/>
          <p:nvPr/>
        </p:nvSpPr>
        <p:spPr>
          <a:xfrm>
            <a:off x="867412" y="5629509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98B1629C-A66A-4B66-832A-5281A6FB278D}"/>
              </a:ext>
            </a:extLst>
          </p:cNvPr>
          <p:cNvCxnSpPr>
            <a:cxnSpLocks/>
          </p:cNvCxnSpPr>
          <p:nvPr/>
        </p:nvCxnSpPr>
        <p:spPr>
          <a:xfrm flipV="1">
            <a:off x="1874551" y="4483481"/>
            <a:ext cx="235670" cy="135903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>
            <a:extLst>
              <a:ext uri="{FF2B5EF4-FFF2-40B4-BE49-F238E27FC236}">
                <a16:creationId xmlns:a16="http://schemas.microsoft.com/office/drawing/2014/main" id="{EC6A6E6F-A814-4027-B934-6D1ADCCC8C22}"/>
              </a:ext>
            </a:extLst>
          </p:cNvPr>
          <p:cNvSpPr txBox="1"/>
          <p:nvPr/>
        </p:nvSpPr>
        <p:spPr>
          <a:xfrm>
            <a:off x="1579481" y="5814175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Msg.1</a:t>
            </a:r>
            <a:endParaRPr lang="zh-CN" altLang="en-US" sz="1400" dirty="0"/>
          </a:p>
        </p:txBody>
      </p: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F210C67C-48F8-47D3-BAB0-C6BB866BB2C1}"/>
              </a:ext>
            </a:extLst>
          </p:cNvPr>
          <p:cNvCxnSpPr>
            <a:cxnSpLocks/>
          </p:cNvCxnSpPr>
          <p:nvPr/>
        </p:nvCxnSpPr>
        <p:spPr>
          <a:xfrm>
            <a:off x="2722358" y="4540770"/>
            <a:ext cx="215245" cy="130174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F1E3CFD2-7144-477C-863B-51D82A4F4A5E}"/>
              </a:ext>
            </a:extLst>
          </p:cNvPr>
          <p:cNvSpPr txBox="1"/>
          <p:nvPr/>
        </p:nvSpPr>
        <p:spPr>
          <a:xfrm>
            <a:off x="2275128" y="3805890"/>
            <a:ext cx="15926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RAR</a:t>
            </a:r>
          </a:p>
          <a:p>
            <a:r>
              <a:rPr lang="en-US" altLang="zh-CN" sz="1400" dirty="0"/>
              <a:t>(scrambled by RA-RNTI)</a:t>
            </a:r>
            <a:endParaRPr lang="zh-CN" altLang="en-US" sz="1400" dirty="0"/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B2BE057B-7E49-434A-ADB4-A92A4B903BAE}"/>
              </a:ext>
            </a:extLst>
          </p:cNvPr>
          <p:cNvCxnSpPr>
            <a:cxnSpLocks/>
          </p:cNvCxnSpPr>
          <p:nvPr/>
        </p:nvCxnSpPr>
        <p:spPr>
          <a:xfrm flipV="1">
            <a:off x="3471040" y="4511817"/>
            <a:ext cx="239712" cy="133069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>
            <a:extLst>
              <a:ext uri="{FF2B5EF4-FFF2-40B4-BE49-F238E27FC236}">
                <a16:creationId xmlns:a16="http://schemas.microsoft.com/office/drawing/2014/main" id="{82FECA57-1565-477A-BD98-C545E46EAC92}"/>
              </a:ext>
            </a:extLst>
          </p:cNvPr>
          <p:cNvSpPr txBox="1"/>
          <p:nvPr/>
        </p:nvSpPr>
        <p:spPr>
          <a:xfrm>
            <a:off x="3204343" y="5805328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Msg.3</a:t>
            </a:r>
            <a:endParaRPr lang="zh-CN" altLang="en-US" sz="1400" dirty="0"/>
          </a:p>
        </p:txBody>
      </p: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E8D37628-51CE-43DF-B451-E96DA488DDB9}"/>
              </a:ext>
            </a:extLst>
          </p:cNvPr>
          <p:cNvCxnSpPr>
            <a:cxnSpLocks/>
          </p:cNvCxnSpPr>
          <p:nvPr/>
        </p:nvCxnSpPr>
        <p:spPr>
          <a:xfrm>
            <a:off x="4420992" y="4512433"/>
            <a:ext cx="243136" cy="130174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>
            <a:extLst>
              <a:ext uri="{FF2B5EF4-FFF2-40B4-BE49-F238E27FC236}">
                <a16:creationId xmlns:a16="http://schemas.microsoft.com/office/drawing/2014/main" id="{F6A0530D-8DFA-4153-B2E3-F22A8FF163BC}"/>
              </a:ext>
            </a:extLst>
          </p:cNvPr>
          <p:cNvSpPr txBox="1"/>
          <p:nvPr/>
        </p:nvSpPr>
        <p:spPr>
          <a:xfrm>
            <a:off x="4055031" y="3805890"/>
            <a:ext cx="12530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Msg.4</a:t>
            </a:r>
          </a:p>
          <a:p>
            <a:r>
              <a:rPr lang="en-US" altLang="zh-CN" sz="1400" dirty="0">
                <a:solidFill>
                  <a:schemeClr val="accent2"/>
                </a:solidFill>
              </a:rPr>
              <a:t>(scrambled by C-RNTI)</a:t>
            </a:r>
            <a:endParaRPr lang="zh-CN" altLang="en-US" sz="1400" dirty="0">
              <a:solidFill>
                <a:schemeClr val="accent2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F3F0C760-9E49-444E-9A60-21BF042FC640}"/>
              </a:ext>
            </a:extLst>
          </p:cNvPr>
          <p:cNvSpPr txBox="1"/>
          <p:nvPr/>
        </p:nvSpPr>
        <p:spPr>
          <a:xfrm>
            <a:off x="4073760" y="4908534"/>
            <a:ext cx="1166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UL grant for a new TX</a:t>
            </a:r>
            <a:endParaRPr lang="zh-CN" altLang="en-US" sz="1400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02A0482-41BE-4503-9A1F-2746364DDC59}"/>
              </a:ext>
            </a:extLst>
          </p:cNvPr>
          <p:cNvSpPr txBox="1"/>
          <p:nvPr/>
        </p:nvSpPr>
        <p:spPr>
          <a:xfrm>
            <a:off x="1959431" y="6233463"/>
            <a:ext cx="9289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chemeClr val="accent2"/>
                </a:solidFill>
              </a:rPr>
              <a:t>CBRA succeed (Contention Resolution successful): If the PDCCH of Msg. 4 is addressed to the </a:t>
            </a:r>
            <a:r>
              <a:rPr lang="en-US" altLang="zh-CN" sz="1400" dirty="0" smtClean="0">
                <a:solidFill>
                  <a:schemeClr val="accent2"/>
                </a:solidFill>
              </a:rPr>
              <a:t>C-RNTI</a:t>
            </a:r>
            <a:endParaRPr lang="en-US" altLang="zh-CN" sz="1400" dirty="0">
              <a:solidFill>
                <a:schemeClr val="accent2"/>
              </a:solidFill>
            </a:endParaRPr>
          </a:p>
        </p:txBody>
      </p: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1E222064-FBA5-48A6-BFF8-D566F1A4554C}"/>
              </a:ext>
            </a:extLst>
          </p:cNvPr>
          <p:cNvCxnSpPr>
            <a:cxnSpLocks/>
          </p:cNvCxnSpPr>
          <p:nvPr/>
        </p:nvCxnSpPr>
        <p:spPr>
          <a:xfrm>
            <a:off x="4664128" y="5814175"/>
            <a:ext cx="0" cy="49457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>
            <a:extLst>
              <a:ext uri="{FF2B5EF4-FFF2-40B4-BE49-F238E27FC236}">
                <a16:creationId xmlns:a16="http://schemas.microsoft.com/office/drawing/2014/main" id="{0CFEAEC3-7BE5-4AB1-A911-1FFC982AB79D}"/>
              </a:ext>
            </a:extLst>
          </p:cNvPr>
          <p:cNvSpPr txBox="1"/>
          <p:nvPr/>
        </p:nvSpPr>
        <p:spPr>
          <a:xfrm>
            <a:off x="223843" y="3789259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highlight>
                  <a:srgbClr val="FFFF00"/>
                </a:highlight>
              </a:rPr>
              <a:t>CONNECTED UE</a:t>
            </a:r>
            <a:endParaRPr lang="zh-CN" altLang="en-US" dirty="0">
              <a:highlight>
                <a:srgbClr val="FFFF00"/>
              </a:highlight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E7F366C0-CB96-4533-B964-BCF26540C25A}"/>
              </a:ext>
            </a:extLst>
          </p:cNvPr>
          <p:cNvSpPr/>
          <p:nvPr/>
        </p:nvSpPr>
        <p:spPr>
          <a:xfrm>
            <a:off x="3485028" y="1940150"/>
            <a:ext cx="20879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UE Contention Resolution Identity </a:t>
            </a:r>
            <a:endParaRPr lang="zh-CN" altLang="en-US" sz="1400" dirty="0"/>
          </a:p>
        </p:txBody>
      </p:sp>
      <p:sp>
        <p:nvSpPr>
          <p:cNvPr id="40" name="文本框 18">
            <a:extLst>
              <a:ext uri="{FF2B5EF4-FFF2-40B4-BE49-F238E27FC236}">
                <a16:creationId xmlns:a16="http://schemas.microsoft.com/office/drawing/2014/main" id="{4B67FCD0-892A-4CA8-B031-1C12903960B3}"/>
              </a:ext>
            </a:extLst>
          </p:cNvPr>
          <p:cNvSpPr txBox="1"/>
          <p:nvPr/>
        </p:nvSpPr>
        <p:spPr>
          <a:xfrm>
            <a:off x="7834955" y="4837034"/>
            <a:ext cx="3820356" cy="70788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ym typeface="Wingdings" panose="05000000000000000000" pitchFamily="2" charset="2"/>
              </a:rPr>
              <a:t>Procedure of CONNECTED UE is applied for CBRA-BFR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4937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Contention </a:t>
            </a:r>
            <a:r>
              <a:rPr lang="en-US" altLang="ja-JP" dirty="0"/>
              <a:t>resolution </a:t>
            </a:r>
            <a:r>
              <a:rPr lang="en-US" altLang="ja-JP" dirty="0" smtClean="0"/>
              <a:t>successful</a:t>
            </a:r>
            <a:r>
              <a:rPr lang="ja-JP" altLang="en-US" dirty="0"/>
              <a:t> </a:t>
            </a:r>
            <a:r>
              <a:rPr lang="en-US" altLang="ja-JP" dirty="0" smtClean="0"/>
              <a:t>for CBRA-BFR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51384" y="1484784"/>
            <a:ext cx="102251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0340">
              <a:spcAft>
                <a:spcPts val="0"/>
              </a:spcAft>
            </a:pPr>
            <a:r>
              <a:rPr lang="en-US" altLang="ja-JP" sz="2000" b="1" dirty="0"/>
              <a:t>The TS 38.321 Section 5.1.5:</a:t>
            </a:r>
            <a:endParaRPr lang="ja-JP" altLang="ja-JP" sz="2000" b="1" dirty="0"/>
          </a:p>
          <a:p>
            <a:pPr indent="-180340">
              <a:spcAft>
                <a:spcPts val="0"/>
              </a:spcAft>
            </a:pPr>
            <a:r>
              <a:rPr lang="en-US" altLang="ja-JP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1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&gt; if notification of a reception of a PDCCH transmission of the </a:t>
            </a:r>
            <a:r>
              <a:rPr lang="en-US" altLang="ja-JP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SpCell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is received from lower layers:</a:t>
            </a:r>
            <a:endParaRPr lang="ja-JP" altLang="ja-JP" sz="32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-180340"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2&gt; if the C-RNTI MAC CE was included in Msg3:</a:t>
            </a:r>
            <a:r>
              <a:rPr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 </a:t>
            </a:r>
            <a:r>
              <a:rPr lang="en-US" altLang="ja-JP" sz="2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-&gt; RA for CONNECTED UE</a:t>
            </a:r>
            <a:endParaRPr lang="ja-JP" altLang="ja-JP" sz="32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-180340"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3&gt; if the Random Access procedure was initiated for </a:t>
            </a:r>
            <a:r>
              <a:rPr lang="en-US" altLang="ja-JP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SpCell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beam failure recovery (as specified in clause 5.17) </a:t>
            </a:r>
            <a:r>
              <a:rPr lang="en-US" altLang="ja-JP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and the PDCCH transmission is addressed to the C-RNTI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; or</a:t>
            </a:r>
            <a:r>
              <a:rPr lang="en-US" altLang="ja-JP" sz="2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-&gt; CBRA BFR for </a:t>
            </a:r>
            <a:r>
              <a:rPr lang="en-US" altLang="ja-JP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SpCell</a:t>
            </a:r>
            <a:r>
              <a:rPr lang="en-US" altLang="ja-JP" sz="2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succeed</a:t>
            </a:r>
            <a:endParaRPr lang="ja-JP" altLang="ja-JP" sz="3200" dirty="0"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51384" y="4042807"/>
            <a:ext cx="112332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ja-JP" sz="20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8.4 </a:t>
            </a:r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PDSCH with UE contention resolution </a:t>
            </a:r>
            <a:r>
              <a:rPr lang="en-US" altLang="ja-JP" sz="20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identity</a:t>
            </a:r>
            <a:r>
              <a:rPr lang="ja-JP" altLang="en-US" sz="2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 </a:t>
            </a:r>
            <a:r>
              <a:rPr lang="en-US" altLang="ja-JP" sz="20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(TS38.213)</a:t>
            </a:r>
            <a:endParaRPr lang="ja-JP" altLang="ja-JP" sz="24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When detecting a DCI format in response to a PUSCH transmission scheduled by a RAR UL grant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, as described in [11, TS 38.321</a:t>
            </a:r>
            <a:r>
              <a:rPr lang="en-US" altLang="ja-JP" sz="2000" dirty="0"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], or corresponding PUSCH retransmission scheduled by a DCI format 0_0 with CRC scrambled by a TC-RNTI provided in the corresponding RAR message [11, TS 38.321], the </a:t>
            </a:r>
            <a:r>
              <a:rPr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UE may assume the PDCCH carrying the DCI format has the same DM-RS antenna port quasi co-location properties, as described in [6, TS 38.214], as for a SS/PBCH block the UE used for PRACH association, as described in </a:t>
            </a:r>
            <a:r>
              <a:rPr lang="en-US" altLang="ja-JP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Subclause</a:t>
            </a:r>
            <a:r>
              <a:rPr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8.1, regardless of whether or not the UE is provided TCI-State for the CORESET where the UE receives the PDCCH with the DCI format.</a:t>
            </a:r>
            <a:endParaRPr lang="ja-JP" altLang="ja-JP" sz="2400" dirty="0">
              <a:solidFill>
                <a:srgbClr val="FF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5900" y="952501"/>
            <a:ext cx="11760200" cy="369332"/>
          </a:xfrm>
        </p:spPr>
        <p:txBody>
          <a:bodyPr/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is DCI with CRC scrambled by C-RNTI which QCL with SSB for PRACH association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137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If </a:t>
            </a:r>
            <a:r>
              <a:rPr kumimoji="1" lang="en-US" altLang="ja-JP" dirty="0" err="1" smtClean="0"/>
              <a:t>gNB</a:t>
            </a:r>
            <a:r>
              <a:rPr kumimoji="1" lang="en-US" altLang="ja-JP" dirty="0" smtClean="0"/>
              <a:t> missed reception of Msg</a:t>
            </a:r>
            <a:r>
              <a:rPr lang="en-US" altLang="ja-JP" dirty="0" smtClean="0"/>
              <a:t>. 3?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5900" y="952501"/>
            <a:ext cx="11760200" cy="1366528"/>
          </a:xfrm>
        </p:spPr>
        <p:txBody>
          <a:bodyPr/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Re-transmission is scheduled by </a:t>
            </a:r>
            <a:r>
              <a:rPr kumimoji="1" lang="en-US" altLang="ja-JP" b="1" u="sng" dirty="0" smtClean="0">
                <a:solidFill>
                  <a:srgbClr val="FF0000"/>
                </a:solidFill>
              </a:rPr>
              <a:t>DCI scrambled by TC-RNTI (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for both CONNECTED/IDLE UE)</a:t>
            </a:r>
          </a:p>
          <a:p>
            <a:pPr lvl="1"/>
            <a:r>
              <a:rPr lang="en-US" altLang="ja-JP" dirty="0" smtClean="0"/>
              <a:t>Note</a:t>
            </a:r>
            <a:r>
              <a:rPr lang="en-US" altLang="ja-JP" dirty="0"/>
              <a:t>: before Contention </a:t>
            </a:r>
            <a:r>
              <a:rPr lang="en-US" altLang="ja-JP" dirty="0" smtClean="0"/>
              <a:t>resolution, </a:t>
            </a:r>
            <a:r>
              <a:rPr lang="en-US" altLang="ja-JP" dirty="0" err="1" smtClean="0"/>
              <a:t>gNB</a:t>
            </a:r>
            <a:r>
              <a:rPr lang="en-US" altLang="ja-JP" dirty="0" smtClean="0"/>
              <a:t> does not know this UE </a:t>
            </a:r>
            <a:r>
              <a:rPr lang="en-US" altLang="ja-JP" dirty="0"/>
              <a:t>is </a:t>
            </a:r>
            <a:r>
              <a:rPr lang="en-US" altLang="ja-JP" smtClean="0"/>
              <a:t>CONNECTED UE or </a:t>
            </a:r>
            <a:r>
              <a:rPr lang="en-US" altLang="ja-JP" dirty="0" smtClean="0"/>
              <a:t>IDLE </a:t>
            </a:r>
            <a:r>
              <a:rPr lang="en-US" altLang="ja-JP" dirty="0"/>
              <a:t>UE</a:t>
            </a:r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38.213</a:t>
            </a:r>
            <a:r>
              <a:rPr kumimoji="1" lang="en-US" altLang="ja-JP" dirty="0" smtClean="0"/>
              <a:t>: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79376" y="2287900"/>
            <a:ext cx="112332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8.3 PUSCH scheduled by RAR UL grant</a:t>
            </a:r>
            <a:endParaRPr lang="ja-JP" altLang="ja-JP" sz="24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For </a:t>
            </a:r>
            <a:r>
              <a:rPr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Msg3 PUSCH retransmissions, if any, of the transport block are scheduled by a DCI format 0_0 with CRC scrambled by a TC-RNTI provided in the corresponding RAR message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[11, TS 38.321]. The UE always transmits the PUSCH scheduled by a RAR UL grant without repetitions.</a:t>
            </a:r>
            <a:endParaRPr lang="ja-JP" altLang="ja-JP" sz="24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 </a:t>
            </a:r>
            <a:endParaRPr lang="ja-JP" altLang="ja-JP" sz="24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SimSun" panose="02010600030101010101" pitchFamily="2" charset="-122"/>
              </a:rPr>
              <a:t>8.4 PDSCH with UE contention resolution identity</a:t>
            </a:r>
            <a:endParaRPr lang="ja-JP" altLang="ja-JP" sz="24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When detecting a DCI format in response to a PUSCH transmission scheduled by a RAR UL grant, as described in [11, TS 38.321], </a:t>
            </a:r>
            <a:r>
              <a:rPr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or corresponding PUSCH retransmission scheduled by a DCI format 0_0 with CRC scrambled by a TC-RNTI provided in the corresponding RAR message 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[11, TS 38.321], the UE may assume the PDCCH carrying the DCI format has the same DM-RS antenna port quasi co-location properties, as described in [6, TS 38.214], as for a SS/PBCH block the UE used for PRACH association, as described in </a:t>
            </a:r>
            <a:r>
              <a:rPr lang="en-US" altLang="ja-JP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Subclause</a:t>
            </a:r>
            <a:r>
              <a:rPr lang="en-US" altLang="ja-JP" sz="2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8.1, regardless of whether or not the UE is provided TCI-State for the CORESET where the UE receives the PDCCH with the DCI format.</a:t>
            </a:r>
            <a:endParaRPr lang="ja-JP" altLang="ja-JP" sz="2400" dirty="0"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8813589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ユーザー定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0000"/>
      </a:accent1>
      <a:accent2>
        <a:srgbClr val="0000FF"/>
      </a:accent2>
      <a:accent3>
        <a:srgbClr val="FFFFCC"/>
      </a:accent3>
      <a:accent4>
        <a:srgbClr val="FFCCFF"/>
      </a:accent4>
      <a:accent5>
        <a:srgbClr val="E2FFFF"/>
      </a:accent5>
      <a:accent6>
        <a:srgbClr val="CC0033"/>
      </a:accent6>
      <a:hlink>
        <a:srgbClr val="0000FF"/>
      </a:hlink>
      <a:folHlink>
        <a:srgbClr val="7030A0"/>
      </a:folHlink>
    </a:clrScheme>
    <a:fontScheme name="ユーザー定義 1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kumimoji="1" sz="1800" dirty="0" err="1" smtClean="0">
            <a:latin typeface="+mn-lt"/>
            <a:ea typeface="+mn-ea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FF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E2FFFF"/>
        </a:accent5>
        <a:accent6>
          <a:srgbClr val="E70000"/>
        </a:accent6>
        <a:hlink>
          <a:srgbClr val="0000FF"/>
        </a:hlink>
        <a:folHlink>
          <a:srgbClr val="CC00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演示文稿1" id="{A4650CE9-0085-48A1-9D23-033B28F2021F}" vid="{43AF30FA-BA41-433C-87D3-1ED42CE3E59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演示文稿1" id="{A4650CE9-0085-48A1-9D23-033B28F2021F}" vid="{88382ABC-A322-40BB-9D9A-BCA84F412AB9}"/>
    </a:ext>
  </a:extLst>
</a:theme>
</file>

<file path=ppt/theme/theme3.xml><?xml version="1.0" encoding="utf-8"?>
<a:theme xmlns:a="http://schemas.openxmlformats.org/drawingml/2006/main" name="1_標準デザイン">
  <a:themeElements>
    <a:clrScheme name="ユーザー定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0000"/>
      </a:accent1>
      <a:accent2>
        <a:srgbClr val="0000FF"/>
      </a:accent2>
      <a:accent3>
        <a:srgbClr val="FFFFCC"/>
      </a:accent3>
      <a:accent4>
        <a:srgbClr val="FFCCFF"/>
      </a:accent4>
      <a:accent5>
        <a:srgbClr val="E2FFFF"/>
      </a:accent5>
      <a:accent6>
        <a:srgbClr val="CC0033"/>
      </a:accent6>
      <a:hlink>
        <a:srgbClr val="0000FF"/>
      </a:hlink>
      <a:folHlink>
        <a:srgbClr val="7030A0"/>
      </a:folHlink>
    </a:clrScheme>
    <a:fontScheme name="ユーザー定義 1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kumimoji="1" sz="1800" dirty="0" err="1" smtClean="0">
            <a:latin typeface="+mn-lt"/>
            <a:ea typeface="+mn-ea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FF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E2FFFF"/>
        </a:accent5>
        <a:accent6>
          <a:srgbClr val="E70000"/>
        </a:accent6>
        <a:hlink>
          <a:srgbClr val="0000FF"/>
        </a:hlink>
        <a:folHlink>
          <a:srgbClr val="CC00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演示文稿1" id="{A4650CE9-0085-48A1-9D23-033B28F2021F}" vid="{98B01E42-C753-480B-B440-8267F1B6979D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C9303FD75EF3F549978F4A1B3D36E7D6" ma:contentTypeVersion="" ma:contentTypeDescription="新建文档。" ma:contentTypeScope="" ma:versionID="22a2fea9d934820c59b7a17caf126977">
  <xsd:schema xmlns:xsd="http://www.w3.org/2001/XMLSchema" xmlns:xs="http://www.w3.org/2001/XMLSchema" xmlns:p="http://schemas.microsoft.com/office/2006/metadata/properties" xmlns:ns2="4a4b869e-59f4-4a24-9871-aef75968dff0" xmlns:ns3="deb04cd0-39cb-4943-aa1e-bc17f7e0e45b" targetNamespace="http://schemas.microsoft.com/office/2006/metadata/properties" ma:root="true" ma:fieldsID="819bae18920c071e328a2ad3582049f1" ns2:_="" ns3:_="">
    <xsd:import namespace="4a4b869e-59f4-4a24-9871-aef75968dff0"/>
    <xsd:import namespace="deb04cd0-39cb-4943-aa1e-bc17f7e0e4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4b869e-59f4-4a24-9871-aef75968dff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享对象详细信息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04cd0-39cb-4943-aa1e-bc17f7e0e4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FBFF41-C6AB-4A80-BD45-D9C5131316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56C600-5B88-43E3-BDFB-7F964F56E9E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a4b869e-59f4-4a24-9871-aef75968dff0"/>
    <ds:schemaRef ds:uri="http://schemas.microsoft.com/office/infopath/2007/PartnerControls"/>
    <ds:schemaRef ds:uri="http://purl.org/dc/elements/1.1/"/>
    <ds:schemaRef ds:uri="http://schemas.microsoft.com/office/2006/metadata/properties"/>
    <ds:schemaRef ds:uri="deb04cd0-39cb-4943-aa1e-bc17f7e0e45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E69B66-F6D5-40B2-94DF-F25D25B6C2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4b869e-59f4-4a24-9871-aef75968dff0"/>
    <ds:schemaRef ds:uri="deb04cd0-39cb-4943-aa1e-bc17f7e0e4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WT_Template_201910</Template>
  <TotalTime>290</TotalTime>
  <Words>590</Words>
  <Application>Microsoft Office PowerPoint</Application>
  <PresentationFormat>ワイド画面</PresentationFormat>
  <Paragraphs>47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4" baseType="lpstr">
      <vt:lpstr>Meiryo UI</vt:lpstr>
      <vt:lpstr>ＭＳ Ｐゴシック</vt:lpstr>
      <vt:lpstr>ＭＳ Ｐ明朝</vt:lpstr>
      <vt:lpstr>SimSun</vt:lpstr>
      <vt:lpstr>Arial</vt:lpstr>
      <vt:lpstr>Segoe UI</vt:lpstr>
      <vt:lpstr>Times New Roman</vt:lpstr>
      <vt:lpstr>Wingdings</vt:lpstr>
      <vt:lpstr>標準デザイン</vt:lpstr>
      <vt:lpstr>Custom Design</vt:lpstr>
      <vt:lpstr>1_標準デザイン</vt:lpstr>
      <vt:lpstr>4-step CBRA Procedure</vt:lpstr>
      <vt:lpstr>Contention resolution successful for CBRA-BFR</vt:lpstr>
      <vt:lpstr>If gNB missed reception of Msg. 3?</vt:lpstr>
    </vt:vector>
  </TitlesOfParts>
  <Company>株式会社NTTドコモ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HOU Xiaolin</dc:creator>
  <cp:lastModifiedBy>Yuki Matsumura</cp:lastModifiedBy>
  <cp:revision>24</cp:revision>
  <dcterms:created xsi:type="dcterms:W3CDTF">2019-10-25T08:53:49Z</dcterms:created>
  <dcterms:modified xsi:type="dcterms:W3CDTF">2020-08-21T01:57:40Z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0x010100C9303FD75EF3F549978F4A1B3D36E7D6</vt:lpwstr>
  </property>
</Properties>
</file>