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85" r:id="rId4"/>
    <p:sldId id="386" r:id="rId5"/>
    <p:sldId id="387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0038" autoAdjust="0"/>
    <p:restoredTop sz="91001" autoAdjust="0"/>
  </p:normalViewPr>
  <p:slideViewPr>
    <p:cSldViewPr snapToGrid="0">
      <p:cViewPr varScale="1">
        <p:scale>
          <a:sx n="93" d="100"/>
          <a:sy n="93" d="100"/>
        </p:scale>
        <p:origin x="2082" y="84"/>
      </p:cViewPr>
      <p:guideLst>
        <p:guide orient="horz" pos="2160"/>
        <p:guide pos="41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906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72169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048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460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3GPP TSG-RAN WG1 </a:t>
            </a:r>
            <a:r>
              <a:rPr lang="de-DE" sz="2400" b="1" dirty="0" smtClean="0"/>
              <a:t>NR Ad-Hoc meeting</a:t>
            </a:r>
            <a:r>
              <a:rPr lang="en-US" sz="2400" b="1" dirty="0" smtClean="0"/>
              <a:t>     R1-17</a:t>
            </a:r>
            <a:r>
              <a:rPr lang="en-US" altLang="zh-CN" sz="2400" b="1" dirty="0" smtClean="0"/>
              <a:t>01529</a:t>
            </a:r>
            <a:endParaRPr lang="en-US" sz="2400" b="1" dirty="0"/>
          </a:p>
          <a:p>
            <a:pPr hangingPunct="0"/>
            <a:r>
              <a:rPr lang="en-US" sz="2400" b="1" dirty="0"/>
              <a:t>Spokane, USA 16th - 20th January 2017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0" dirty="0"/>
              <a:t>Way Forward on CSI-RS for Beam Management</a:t>
            </a:r>
            <a:endParaRPr lang="en-US" sz="4000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7772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dirty="0" smtClean="0"/>
              <a:t>Intel, Qualcomm, Ericsson, Nokia, Alcatel-Lucent Shanghai Bell, [Samsung], Verizon Wireless, CATT, MTK, NTT </a:t>
            </a:r>
            <a:r>
              <a:rPr lang="en-US" sz="2800" b="0" dirty="0" err="1" smtClean="0"/>
              <a:t>Docomo</a:t>
            </a:r>
            <a:r>
              <a:rPr lang="en-US" sz="2800" b="0" dirty="0" smtClean="0"/>
              <a:t>, CMCC, ZTE, ZTE Microelectronics, KT, LG, vivo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12030" y="1668214"/>
            <a:ext cx="3798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Agenda item: 5.1.2.3.1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4644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77825" y="1058863"/>
            <a:ext cx="834548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following agreements have been achieved in RAN1 87: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NR CSI-RS supports the following mapping structure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NP CSI-RS port(s) can be mapped per (sub)time unit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Across (sub)time units, same CSI-RS antenna ports can be mapped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Values of NP is FFS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Here, “time unit” refers to n&gt;=1 OFDM symbols in a configured/reference numerology,  where the value of n is FFS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FFS whether OFDM symbols comprising a time unit is consecutive or not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Each time unit can be partitioned into sub-time units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FFS Partitioning method, e.g., TDM, IFDMA, OFDM symbol-level partition with same/shorter OFDM symbol length(i.e. larger subcarrier spacing)  as/than the reference OFDM symbol length (subcarrier spacing), and other methods are not precluded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following agreements have been achieved in RAN1 86: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Specification supports multiplexing numerologies in TDM and/or FDM within/across (a) subframe duration(s) from a UE perspective</a:t>
            </a:r>
            <a:endParaRPr lang="zh-CN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8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6700" y="898843"/>
            <a:ext cx="834548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One </a:t>
            </a:r>
            <a:r>
              <a:rPr lang="en-US" altLang="zh-CN" sz="24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(sub)time unit for 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CSI-RS can be equal or shorter than 1 OFDM symbol in a reference numerology.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FFS: support one or both options </a:t>
            </a:r>
            <a:r>
              <a:rPr lang="en-US" altLang="zh-CN" sz="24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sz="24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(sub)time </a:t>
            </a:r>
            <a:r>
              <a:rPr lang="en-US" altLang="zh-CN" sz="24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unit.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If it is shorter than 1 OFDM symbol, s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upport at least one of the following options: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Opt1. IFDMA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Opt2. Larger subcarrier spacing </a:t>
            </a:r>
            <a:r>
              <a:rPr lang="en-US" altLang="zh-CN" sz="24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in configured bandwidth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FFS: whether the above structure should be utilized for P-1, P-2 and/or P-3.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If it is equal to 1 OFDM symbol, beam sweeping can be supported across multiple OFDM symbols.</a:t>
            </a:r>
            <a:endParaRPr lang="en-US" altLang="zh-CN" sz="24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Consider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overhead savings when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P-2 is jointly performed with P-3.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Consider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UE beam switch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latency and UE implementation complexity (e.g. AGC training time).</a:t>
            </a:r>
            <a:endParaRPr lang="zh-CN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sz="24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95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25392</TotalTime>
  <Words>349</Words>
  <Application>Microsoft Office PowerPoint</Application>
  <PresentationFormat>On-screen Show (4:3)</PresentationFormat>
  <Paragraphs>29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PowerPoint Presentation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Zhang, Yushu</cp:lastModifiedBy>
  <cp:revision>2478</cp:revision>
  <dcterms:created xsi:type="dcterms:W3CDTF">2007-12-19T20:51:45Z</dcterms:created>
  <dcterms:modified xsi:type="dcterms:W3CDTF">2017-02-09T01:44:29Z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07ba8331-2fee-46e8-a4eb-1473185279b9</vt:lpwstr>
  </property>
  <property fmtid="{D5CDD505-2E9C-101B-9397-08002B2CF9AE}" pid="3" name="CTP_TimeStamp">
    <vt:lpwstr>2017-02-09 01:44:28Z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