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5" r:id="rId7"/>
    <p:sldId id="27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1282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Synchronization and Channel </a:t>
            </a:r>
            <a:r>
              <a:rPr lang="en-US" dirty="0"/>
              <a:t>Raster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Qualcomm, CATT, 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Samsung, Sierra Wireless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3163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smtClean="0">
                <a:latin typeface="+mj-lt"/>
                <a:ea typeface="Arial Unicode MS" pitchFamily="50" charset="-127"/>
                <a:cs typeface="Arial Unicode MS" pitchFamily="50" charset="-127"/>
              </a:rPr>
              <a:t>R1-1701515</a:t>
            </a:r>
            <a:endParaRPr lang="en-US" altLang="ja-JP" sz="1800" dirty="0" smtClean="0">
              <a:latin typeface="+mj-lt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018985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kumimoji="1" lang="en-US" altLang="zh-CN" sz="1800" dirty="0">
                <a:latin typeface="+mj-lt"/>
              </a:rPr>
              <a:t>3GPP TSG RAN WG1 NR Ad-hoc Meeting </a:t>
            </a:r>
            <a:endParaRPr kumimoji="1" lang="zh-CN" altLang="zh-CN" sz="1800" dirty="0">
              <a:latin typeface="+mj-lt"/>
            </a:endParaRPr>
          </a:p>
          <a:p>
            <a:pPr>
              <a:buNone/>
            </a:pPr>
            <a:r>
              <a:rPr kumimoji="1" lang="en-US" altLang="ko-KR" sz="1800" dirty="0">
                <a:latin typeface="+mj-lt"/>
              </a:rPr>
              <a:t>Spokane</a:t>
            </a:r>
            <a:r>
              <a:rPr kumimoji="1" lang="en-US" altLang="zh-CN" sz="1800" dirty="0">
                <a:latin typeface="+mj-lt"/>
              </a:rPr>
              <a:t>, USA, 16</a:t>
            </a:r>
            <a:r>
              <a:rPr kumimoji="1" lang="en-US" altLang="zh-CN" sz="1800" baseline="30000" dirty="0">
                <a:latin typeface="+mj-lt"/>
              </a:rPr>
              <a:t>th</a:t>
            </a:r>
            <a:r>
              <a:rPr kumimoji="1" lang="en-US" altLang="zh-CN" sz="1800" dirty="0">
                <a:latin typeface="+mj-lt"/>
              </a:rPr>
              <a:t> – 20</a:t>
            </a:r>
            <a:r>
              <a:rPr kumimoji="1" lang="en-US" altLang="zh-CN" sz="1800" baseline="30000" dirty="0">
                <a:latin typeface="+mj-lt"/>
              </a:rPr>
              <a:t>th</a:t>
            </a:r>
            <a:r>
              <a:rPr kumimoji="1" lang="en-US" altLang="zh-CN" sz="1800" dirty="0">
                <a:latin typeface="+mj-lt"/>
              </a:rPr>
              <a:t> January 2017</a:t>
            </a:r>
            <a:endParaRPr kumimoji="1" lang="zh-CN" altLang="zh-CN" sz="1800" dirty="0">
              <a:latin typeface="+mj-lt"/>
            </a:endParaRPr>
          </a:p>
          <a:p>
            <a:pPr eaLnBrk="1" hangingPunct="1">
              <a:buNone/>
            </a:pPr>
            <a:r>
              <a:rPr kumimoji="1" lang="en-US" altLang="ja-JP" sz="1800" dirty="0">
                <a:latin typeface="+mj-lt"/>
              </a:rPr>
              <a:t>Agenda item: </a:t>
            </a:r>
            <a:r>
              <a:rPr kumimoji="1" lang="en-US" altLang="ja-JP" sz="1800" dirty="0" smtClean="0">
                <a:latin typeface="+mj-lt"/>
              </a:rPr>
              <a:t>5.1.1.1.2</a:t>
            </a:r>
            <a:endParaRPr kumimoji="1" lang="ja-JP" alt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fontScale="40000" lnSpcReduction="20000"/>
          </a:bodyPr>
          <a:lstStyle/>
          <a:p>
            <a:r>
              <a:rPr lang="en-US" dirty="0"/>
              <a:t>NR is expected to have deployments in wide frequency bands</a:t>
            </a:r>
          </a:p>
          <a:p>
            <a:endParaRPr lang="en-US" dirty="0" smtClean="0"/>
          </a:p>
          <a:p>
            <a:r>
              <a:rPr lang="en-US" dirty="0" smtClean="0"/>
              <a:t>In NR, DL cell-specific reference </a:t>
            </a:r>
            <a:r>
              <a:rPr lang="en-US" dirty="0"/>
              <a:t>signal similar to LTE CRS might not be broadcast </a:t>
            </a:r>
            <a:r>
              <a:rPr lang="en-US" dirty="0" smtClean="0"/>
              <a:t>or not often enough, additionally working assumption is SYNC may not be in the center of carrier, this makes frequency </a:t>
            </a:r>
            <a:r>
              <a:rPr lang="en-US" dirty="0"/>
              <a:t>scan </a:t>
            </a:r>
            <a:r>
              <a:rPr lang="en-US" dirty="0" smtClean="0"/>
              <a:t>impossible.</a:t>
            </a:r>
          </a:p>
          <a:p>
            <a:endParaRPr lang="en-US" dirty="0" smtClean="0"/>
          </a:p>
          <a:p>
            <a:r>
              <a:rPr lang="en-US" dirty="0" smtClean="0"/>
              <a:t>Potential NR/LTE waveform confusion since both NR and LTE employ OFDM-based waveforms in DL</a:t>
            </a:r>
          </a:p>
          <a:p>
            <a:endParaRPr lang="en-US" dirty="0" smtClean="0"/>
          </a:p>
          <a:p>
            <a:r>
              <a:rPr lang="en-US" dirty="0" smtClean="0"/>
              <a:t>In RAN1#87, the following was agreed: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GB" b="1" u="sng" dirty="0" smtClean="0"/>
              <a:t>Agreements</a:t>
            </a:r>
            <a:r>
              <a:rPr lang="en-GB" b="1" u="sng" dirty="0"/>
              <a:t>:</a:t>
            </a:r>
            <a:endParaRPr lang="en-US" dirty="0"/>
          </a:p>
          <a:p>
            <a:pPr lvl="0"/>
            <a:r>
              <a:rPr lang="en-US" dirty="0"/>
              <a:t>The raster for NR synchronization signals can be different per frequency range. At least for frequency ranges where NR supports a wider carrier bandwidth and operation in a wider frequency spectrum (e.g. above 6 GHz), the NR synchronization signals raster can be larger than the 100 kHz raster of LTE. </a:t>
            </a:r>
          </a:p>
          <a:p>
            <a:pPr lvl="0"/>
            <a:r>
              <a:rPr lang="en-US" dirty="0"/>
              <a:t>A joint decision should be made on:</a:t>
            </a:r>
          </a:p>
          <a:p>
            <a:pPr lvl="1"/>
            <a:r>
              <a:rPr lang="en-US" dirty="0"/>
              <a:t>the supported minimum carrier bandwidth for a NR carrier</a:t>
            </a:r>
          </a:p>
          <a:p>
            <a:pPr lvl="1"/>
            <a:r>
              <a:rPr lang="en-US" dirty="0"/>
              <a:t>the supported bandwidths of synchronization signals for NR</a:t>
            </a:r>
          </a:p>
          <a:p>
            <a:pPr lvl="1"/>
            <a:r>
              <a:rPr lang="en-US" dirty="0"/>
              <a:t>the frequency raster for synchronization signals for NR</a:t>
            </a:r>
          </a:p>
          <a:p>
            <a:pPr lvl="1"/>
            <a:r>
              <a:rPr lang="en-US" dirty="0"/>
              <a:t>the frequency raster for the center of NR carrier (if applicable)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u="sng" dirty="0"/>
              <a:t>Working assumptions:</a:t>
            </a:r>
            <a:endParaRPr lang="en-US" dirty="0"/>
          </a:p>
          <a:p>
            <a:pPr lvl="0"/>
            <a:r>
              <a:rPr lang="en-US" dirty="0"/>
              <a:t>For a NR cell, the center frequency for the synchronization signal can be different from the center frequency of the NR carrier</a:t>
            </a:r>
          </a:p>
          <a:p>
            <a:pPr lvl="1"/>
            <a:r>
              <a:rPr lang="en-US" dirty="0"/>
              <a:t>FFS: Relationship between the center frequency of the NR carrier and the center frequency of synchronization signals and investigate tradeoff between UE complexity and </a:t>
            </a:r>
            <a:r>
              <a:rPr lang="en-US" dirty="0" smtClean="0"/>
              <a:t>flexibility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66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14" y="1066800"/>
            <a:ext cx="8229600" cy="5486400"/>
          </a:xfrm>
        </p:spPr>
        <p:txBody>
          <a:bodyPr>
            <a:noAutofit/>
          </a:bodyPr>
          <a:lstStyle/>
          <a:p>
            <a:r>
              <a:rPr lang="en-US" sz="2000" dirty="0" smtClean="0"/>
              <a:t>Both channel raster and synchronization signal frequency raster should be integer multiple of all data/control subcarrier </a:t>
            </a:r>
            <a:r>
              <a:rPr lang="en-US" sz="2000" dirty="0" err="1" smtClean="0"/>
              <a:t>spacings</a:t>
            </a:r>
            <a:r>
              <a:rPr lang="en-US" sz="2000" dirty="0" smtClean="0"/>
              <a:t> supported for each NR frequency band</a:t>
            </a:r>
          </a:p>
          <a:p>
            <a:pPr lvl="1"/>
            <a:r>
              <a:rPr lang="en-US" sz="1600" dirty="0" smtClean="0"/>
              <a:t>For example of how this condition can be met, 60*n kHz (n being positive integer, i.e. 1, 2, 3 …) of channel raster in 2GHz will be a integer multiple of 15kHz, 30kHz, and 60kHz, and will satisfy the above condition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/>
              <a:t>When the sync bandwidth is smaller than the minimum system bandwidth for a given frequency band that UE searches, synchronization signal frequency raster is sparser than the channel </a:t>
            </a:r>
            <a:r>
              <a:rPr lang="en-US" sz="2000" dirty="0" smtClean="0"/>
              <a:t>raster</a:t>
            </a:r>
          </a:p>
          <a:p>
            <a:pPr lvl="1"/>
            <a:endParaRPr lang="en-US" sz="1200" dirty="0"/>
          </a:p>
          <a:p>
            <a:endParaRPr lang="en-US" sz="2000" dirty="0"/>
          </a:p>
          <a:p>
            <a:r>
              <a:rPr lang="en-US" sz="2000" dirty="0"/>
              <a:t>When the sync bandwidth is the same as the minimum system bandwidth for a given frequency band that UE searches, synchronization signal frequency raster is the same as the channel raster</a:t>
            </a:r>
          </a:p>
          <a:p>
            <a:pPr lvl="1"/>
            <a:r>
              <a:rPr lang="en-US" sz="1600" dirty="0"/>
              <a:t>FFS If UE is required to search for all the synchronization signal </a:t>
            </a:r>
            <a:r>
              <a:rPr lang="en-US" sz="1600" dirty="0" err="1"/>
              <a:t>rasters</a:t>
            </a:r>
            <a:r>
              <a:rPr lang="en-US" sz="1600" dirty="0"/>
              <a:t> </a:t>
            </a:r>
          </a:p>
          <a:p>
            <a:pPr marL="0" indent="0">
              <a:buNone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85427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Props1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CAC91CEF-C222-4E2A-9597-38BE71A10CBB}">
  <ds:schemaRefs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c06861ca-3f08-4d07-bff7-bb15bac121f4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6051</TotalTime>
  <Words>412</Words>
  <Application>Microsoft Office PowerPoint</Application>
  <PresentationFormat>On-screen Show (4:3)</PresentationFormat>
  <Paragraphs>35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Malgun Gothic</vt:lpstr>
      <vt:lpstr>Arial</vt:lpstr>
      <vt:lpstr>Calibri</vt:lpstr>
      <vt:lpstr>Office Theme</vt:lpstr>
      <vt:lpstr>WF on Synchronization and Channel Raster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lastModifiedBy>Sun, Haitong</cp:lastModifiedBy>
  <cp:revision>256</cp:revision>
  <dcterms:created xsi:type="dcterms:W3CDTF">2006-08-16T00:00:00Z</dcterms:created>
  <dcterms:modified xsi:type="dcterms:W3CDTF">2017-01-20T03:32:34Z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AdHocReviewCycleID">
    <vt:i4>1006064575</vt:i4>
  </property>
  <property fmtid="{D5CDD505-2E9C-101B-9397-08002B2CF9AE}" pid="5" name="_NewReviewCycle">
    <vt:lpwstr/>
  </property>
  <property fmtid="{D5CDD505-2E9C-101B-9397-08002B2CF9AE}" pid="6" name="_EmailSubject">
    <vt:lpwstr>WF on the SYNC design</vt:lpwstr>
  </property>
  <property fmtid="{D5CDD505-2E9C-101B-9397-08002B2CF9AE}" pid="7" name="_AuthorEmail">
    <vt:lpwstr>haitongs@qti.qualcomm.com</vt:lpwstr>
  </property>
  <property fmtid="{D5CDD505-2E9C-101B-9397-08002B2CF9AE}" pid="8" name="_AuthorEmailDisplayName">
    <vt:lpwstr>Sun, Haitong</vt:lpwstr>
  </property>
  <property fmtid="{D5CDD505-2E9C-101B-9397-08002B2CF9AE}" pid="9" name="_PreviousAdHocReviewCycleID">
    <vt:i4>186650805</vt:i4>
  </property>
</Properties>
</file>