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2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8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1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00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6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EFD0-5242-4724-BF42-84FFA4B198B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1983"/>
            <a:ext cx="9144000" cy="14879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Coordinated Transmission Scheme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Samsung, CATT, LGE, AT&amp;T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NR Ad Hoc Meeting 					</a:t>
            </a:r>
            <a:r>
              <a:rPr lang="en-GB" sz="2400" b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R1-1701337</a:t>
            </a:r>
            <a:endParaRPr lang="en-GB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Spokane, USA, 16th-20th January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Agreements at RAN1#87 </a:t>
            </a:r>
            <a:endParaRPr lang="en-US" altLang="ko-KR" sz="1600" b="1" u="sng" dirty="0" smtClean="0">
              <a:highlight>
                <a:srgbClr val="00FF00"/>
              </a:highlight>
              <a:latin typeface="Calibri" pitchFamily="34" charset="0"/>
              <a:ea typeface="MS Mincho" panose="02020609040205080304" pitchFamily="49" charset="-128"/>
              <a:cs typeface="Calibri" pitchFamily="34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NR supports both semi-static and dynamic network coordination schemes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Study interference measurement details</a:t>
            </a: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Including aspects related to measurement sets 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The network coordination schemes should consider at least the following schemes: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DPS/DPB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CS/CB 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Non-coherent JT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Coherent JT</a:t>
            </a:r>
          </a:p>
          <a:p>
            <a:pPr lvl="3">
              <a:lnSpc>
                <a:spcPct val="100000"/>
              </a:lnSpc>
            </a:pPr>
            <a:r>
              <a:rPr lang="en-US" altLang="ko-KR" dirty="0" err="1" smtClean="0">
                <a:latin typeface="Calibri" pitchFamily="34" charset="0"/>
                <a:cs typeface="Calibri" pitchFamily="34" charset="0"/>
              </a:rPr>
              <a:t>eICIC</a:t>
            </a:r>
            <a:endParaRPr lang="en-US" altLang="ko-KR" dirty="0" smtClean="0">
              <a:latin typeface="Calibri" pitchFamily="34" charset="0"/>
              <a:cs typeface="Calibri" pitchFamily="34" charset="0"/>
            </a:endParaRP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Whether each scheme requires specification support or not is FFS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In supporting semi-static and dynamic network coordination schemes in NR, different coordination levels should be considered. 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E.g., centralized and distributed scheduling, the delay assumption used for coordination schemes, etc.</a:t>
            </a:r>
            <a:endParaRPr lang="en-US" altLang="ko-KR" sz="3800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92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3189"/>
          </a:xfrm>
        </p:spPr>
        <p:txBody>
          <a:bodyPr/>
          <a:lstStyle/>
          <a:p>
            <a:pPr algn="ctr"/>
            <a:r>
              <a:rPr lang="en-GB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6286"/>
            <a:ext cx="10515600" cy="487067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Support NR downlink transmission of independent / dependent data streams from single or multiple TRPs with both ideal and non-ideal backhaul: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For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NC-JT, consider independent resource scheduling by using multiple NR-PDCCH for a UE within the same carrier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Dynamic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indication of DMRS parameters (e.g., port(s) and a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UE specific scrambling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ID) at least for supporting DPS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DMRS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port grouping, and QCL association between a DMRS port group and a NZP CSI-RS resource, at least for supporting non-coherent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JT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FFS: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Multiple DCI reception</a:t>
            </a:r>
            <a:endParaRPr lang="en-US" altLang="ko-KR" sz="1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Study network coordination schemes with non-ideal backhaul links, considering </a:t>
            </a:r>
            <a:endParaRPr lang="en-US" altLang="ko-KR" sz="2000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Fast CSI acquisition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 coordinated TPRs obtain CSIs through physical air interface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 SRS configuration exchanging between different TPRs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Other techniques 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2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239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MS Mincho</vt:lpstr>
      <vt:lpstr>ＭＳ Ｐゴシック</vt:lpstr>
      <vt:lpstr>Arial</vt:lpstr>
      <vt:lpstr>Calibri</vt:lpstr>
      <vt:lpstr>Calibri Light</vt:lpstr>
      <vt:lpstr>Office Theme</vt:lpstr>
      <vt:lpstr>WF on Coordinated Transmission Scheme</vt:lpstr>
      <vt:lpstr>Background</vt:lpstr>
      <vt:lpstr>Proposal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Coordinated Transmission Scheme</dc:title>
  <dc:creator>min zhang</dc:creator>
  <cp:lastModifiedBy>Amine Maaref</cp:lastModifiedBy>
  <cp:revision>19</cp:revision>
  <dcterms:created xsi:type="dcterms:W3CDTF">2017-01-16T18:31:26Z</dcterms:created>
  <dcterms:modified xsi:type="dcterms:W3CDTF">2017-01-20T01:32:14Z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(2)O6w31tK47XkE336HeoE7bJKAQZLpabg7kjhCiPQbow6veQD35BH56BRS0EFOligT4Xg5p2pV
hG4cCa20bogQvyogWnc30KEafWoJeyX7FgEEH2KPRyluJsXAvFTkQElg41EdR0rXjsmx7D65
SgzoUptuJ9DbW69adbQabwpUxpLmnKNVcfjPY9C1kRHzZb9av6IpxDP5ghwjBEpeggz9ZIDx
z0YhctRqkDfZMjprTN</vt:lpwstr>
  </property>
  <property fmtid="{D5CDD505-2E9C-101B-9397-08002B2CF9AE}" pid="3" name="_2015_ms_pID_7253431">
    <vt:lpwstr>Jp7nGeCO7qhO4Ix2RblwCtC6mIHLoSeC0QaYrTemgRkT1fL6ZZSW2f
BK1PpkfXhVdYMH3GpvD8Kxm4+ZCz1HIlTIXsrWq2T0AKDXVND4IGxc6T8DYipzXFrB+npf/Z
FOaSrlrotyrfWs1j5WDl2aKh65xOSsLBZgrwFw5DE46YNA==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1484640030</vt:lpwstr>
  </property>
</Properties>
</file>