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1147" autoAdjust="0"/>
  </p:normalViewPr>
  <p:slideViewPr>
    <p:cSldViewPr>
      <p:cViewPr varScale="1">
        <p:scale>
          <a:sx n="105" d="100"/>
          <a:sy n="105" d="100"/>
        </p:scale>
        <p:origin x="-18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51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RS for time/frequency tracking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Qualcomm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Ericsson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Intel,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KT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</a:t>
            </a:r>
            <a:r>
              <a:rPr lang="en-US" altLang="ja-JP" dirty="0" smtClean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5.1.2.3.6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</a:t>
            </a:r>
            <a:r>
              <a:rPr lang="en-US" altLang="ko-KR" sz="2400" dirty="0" smtClean="0"/>
              <a:t>01509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For </a:t>
            </a:r>
            <a:r>
              <a:rPr lang="en-US" dirty="0"/>
              <a:t>fine time/frequency </a:t>
            </a:r>
            <a:r>
              <a:rPr lang="en-US" dirty="0" smtClean="0"/>
              <a:t>tracking, consider</a:t>
            </a:r>
            <a:endParaRPr lang="en-US" dirty="0"/>
          </a:p>
          <a:p>
            <a:pPr lvl="1"/>
            <a:r>
              <a:rPr lang="en-US" dirty="0" smtClean="0"/>
              <a:t>The required RE resource/patterns</a:t>
            </a:r>
            <a:endParaRPr lang="en-US" dirty="0"/>
          </a:p>
          <a:p>
            <a:pPr lvl="2"/>
            <a:r>
              <a:rPr lang="en-US" dirty="0" smtClean="0"/>
              <a:t>E.g. CSI-RS, RS for mobility (if adopted, may be CSI-RS or other RSs), DM-RS </a:t>
            </a:r>
            <a:r>
              <a:rPr lang="en-US" dirty="0"/>
              <a:t>for </a:t>
            </a:r>
            <a:r>
              <a:rPr lang="en-US" dirty="0" smtClean="0"/>
              <a:t>broadcast/unicast/control(if introduced), PT-RS, a dedicated RS (if required), etc.</a:t>
            </a:r>
          </a:p>
          <a:p>
            <a:pPr lvl="3"/>
            <a:r>
              <a:rPr lang="en-US" dirty="0" smtClean="0"/>
              <a:t>Other RSs are not precluded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required periodicity </a:t>
            </a:r>
            <a:r>
              <a:rPr lang="en-US" dirty="0" smtClean="0"/>
              <a:t>and the corresponding configurations</a:t>
            </a:r>
          </a:p>
          <a:p>
            <a:pPr lvl="2"/>
            <a:r>
              <a:rPr lang="en-US" dirty="0" smtClean="0"/>
              <a:t>E.g. MIB/SIB/RRC can indicate configurations on the tracking RS including turn-on/off</a:t>
            </a:r>
          </a:p>
          <a:p>
            <a:pPr lvl="1"/>
            <a:r>
              <a:rPr lang="en-US" altLang="ko-KR" dirty="0" smtClean="0"/>
              <a:t>Tracking performance requirements</a:t>
            </a:r>
          </a:p>
          <a:p>
            <a:pPr lvl="2"/>
            <a:r>
              <a:rPr lang="en-US" altLang="ko-KR" dirty="0" smtClean="0"/>
              <a:t>E.g. ±0.1PPM in frequency domain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2791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119</Words>
  <Application>Microsoft Office PowerPoint</Application>
  <PresentationFormat>화면 슬라이드 쇼(4:3)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テーマ</vt:lpstr>
      <vt:lpstr>WF on RS for time/frequency tracking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Windows 사용자</cp:lastModifiedBy>
  <cp:revision>156</cp:revision>
  <dcterms:created xsi:type="dcterms:W3CDTF">2016-04-11T23:33:51Z</dcterms:created>
  <dcterms:modified xsi:type="dcterms:W3CDTF">2017-01-20T01:31:40Z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1491076811</vt:i4>
  </property>
  <property fmtid="{D5CDD505-2E9C-101B-9397-08002B2CF9AE}" pid="3" name="_NewReviewCycle">
    <vt:lpwstr/>
  </property>
  <property fmtid="{D5CDD505-2E9C-101B-9397-08002B2CF9AE}" pid="4" name="_EmailSubject">
    <vt:lpwstr>merged WF on RS for time/frequency tracking</vt:lpwstr>
  </property>
  <property fmtid="{D5CDD505-2E9C-101B-9397-08002B2CF9AE}" pid="5" name="_AuthorEmail">
    <vt:lpwstr>yyangy@qti.qualcomm.com</vt:lpwstr>
  </property>
  <property fmtid="{D5CDD505-2E9C-101B-9397-08002B2CF9AE}" pid="6" name="_AuthorEmailDisplayName">
    <vt:lpwstr>Yang, Yang</vt:lpwstr>
  </property>
</Properties>
</file>